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9" r:id="rId5"/>
    <p:sldId id="332" r:id="rId6"/>
    <p:sldId id="257" r:id="rId7"/>
    <p:sldId id="305" r:id="rId8"/>
    <p:sldId id="333" r:id="rId9"/>
    <p:sldId id="334" r:id="rId10"/>
    <p:sldId id="306" r:id="rId11"/>
    <p:sldId id="291" r:id="rId12"/>
    <p:sldId id="297" r:id="rId13"/>
    <p:sldId id="335" r:id="rId14"/>
    <p:sldId id="340" r:id="rId15"/>
    <p:sldId id="309" r:id="rId16"/>
    <p:sldId id="336" r:id="rId17"/>
    <p:sldId id="344" r:id="rId18"/>
    <p:sldId id="342" r:id="rId19"/>
    <p:sldId id="343" r:id="rId20"/>
    <p:sldId id="310" r:id="rId21"/>
    <p:sldId id="337" r:id="rId22"/>
    <p:sldId id="348" r:id="rId23"/>
    <p:sldId id="338" r:id="rId24"/>
    <p:sldId id="339" r:id="rId25"/>
    <p:sldId id="296" r:id="rId26"/>
    <p:sldId id="314" r:id="rId27"/>
    <p:sldId id="329" r:id="rId28"/>
    <p:sldId id="345" r:id="rId29"/>
    <p:sldId id="346" r:id="rId30"/>
    <p:sldId id="341" r:id="rId3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lten, LLM (Liene)" initials="SL(" lastIdx="1" clrIdx="0">
    <p:extLst>
      <p:ext uri="{19B8F6BF-5375-455C-9EA6-DF929625EA0E}">
        <p15:presenceInfo xmlns:p15="http://schemas.microsoft.com/office/powerpoint/2012/main" userId="S::l.selten@hethooghuis.nl::b8fe06bb-7cfa-4f96-b8a0-f4e7fbc49e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170D08-4C65-AD6A-76A1-A6A259E7C185}" v="2" dt="2020-05-08T07:50:17.951"/>
    <p1510:client id="{AEA4AEA0-44F8-4B7E-940C-2D735AD0D426}" v="1831" dt="2020-04-10T12:36:34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elen, BMJG (Bernhard)" userId="S::b.seelen@hethooghuis.nl::8c651d8e-946e-4948-8a64-4c10bca0126f" providerId="AD" clId="Web-{62170D08-4C65-AD6A-76A1-A6A259E7C185}"/>
    <pc:docChg chg="modSld sldOrd">
      <pc:chgData name="Seelen, BMJG (Bernhard)" userId="S::b.seelen@hethooghuis.nl::8c651d8e-946e-4948-8a64-4c10bca0126f" providerId="AD" clId="Web-{62170D08-4C65-AD6A-76A1-A6A259E7C185}" dt="2020-05-08T07:50:17.951" v="1"/>
      <pc:docMkLst>
        <pc:docMk/>
      </pc:docMkLst>
      <pc:sldChg chg="modSp">
        <pc:chgData name="Seelen, BMJG (Bernhard)" userId="S::b.seelen@hethooghuis.nl::8c651d8e-946e-4948-8a64-4c10bca0126f" providerId="AD" clId="Web-{62170D08-4C65-AD6A-76A1-A6A259E7C185}" dt="2020-05-08T07:50:08.013" v="0" actId="1076"/>
        <pc:sldMkLst>
          <pc:docMk/>
          <pc:sldMk cId="3932359729" sldId="289"/>
        </pc:sldMkLst>
        <pc:picChg chg="mod">
          <ac:chgData name="Seelen, BMJG (Bernhard)" userId="S::b.seelen@hethooghuis.nl::8c651d8e-946e-4948-8a64-4c10bca0126f" providerId="AD" clId="Web-{62170D08-4C65-AD6A-76A1-A6A259E7C185}" dt="2020-05-08T07:50:08.013" v="0" actId="1076"/>
          <ac:picMkLst>
            <pc:docMk/>
            <pc:sldMk cId="3932359729" sldId="289"/>
            <ac:picMk id="5122" creationId="{841A730F-384C-4618-9386-DBA6C3706843}"/>
          </ac:picMkLst>
        </pc:picChg>
      </pc:sldChg>
      <pc:sldChg chg="ord">
        <pc:chgData name="Seelen, BMJG (Bernhard)" userId="S::b.seelen@hethooghuis.nl::8c651d8e-946e-4948-8a64-4c10bca0126f" providerId="AD" clId="Web-{62170D08-4C65-AD6A-76A1-A6A259E7C185}" dt="2020-05-08T07:50:17.951" v="1"/>
        <pc:sldMkLst>
          <pc:docMk/>
          <pc:sldMk cId="2476339736" sldId="335"/>
        </pc:sldMkLst>
      </pc:sldChg>
    </pc:docChg>
  </pc:docChgLst>
  <pc:docChgLst>
    <pc:chgData name="Selten, LLM (Liene)" userId="b8fe06bb-7cfa-4f96-b8a0-f4e7fbc49ef5" providerId="ADAL" clId="{B061BC9C-5961-46CB-BC2C-35F65724D1BA}"/>
    <pc:docChg chg="custSel delSld modSld">
      <pc:chgData name="Selten, LLM (Liene)" userId="b8fe06bb-7cfa-4f96-b8a0-f4e7fbc49ef5" providerId="ADAL" clId="{B061BC9C-5961-46CB-BC2C-35F65724D1BA}" dt="2020-04-07T10:42:53.174" v="275"/>
      <pc:docMkLst>
        <pc:docMk/>
      </pc:docMkLst>
      <pc:sldChg chg="modSp">
        <pc:chgData name="Selten, LLM (Liene)" userId="b8fe06bb-7cfa-4f96-b8a0-f4e7fbc49ef5" providerId="ADAL" clId="{B061BC9C-5961-46CB-BC2C-35F65724D1BA}" dt="2020-04-07T10:27:33.683" v="52" actId="20577"/>
        <pc:sldMkLst>
          <pc:docMk/>
          <pc:sldMk cId="830072377" sldId="257"/>
        </pc:sldMkLst>
        <pc:spChg chg="mod">
          <ac:chgData name="Selten, LLM (Liene)" userId="b8fe06bb-7cfa-4f96-b8a0-f4e7fbc49ef5" providerId="ADAL" clId="{B061BC9C-5961-46CB-BC2C-35F65724D1BA}" dt="2020-04-07T10:27:33.683" v="52" actId="20577"/>
          <ac:spMkLst>
            <pc:docMk/>
            <pc:sldMk cId="830072377" sldId="257"/>
            <ac:spMk id="3" creationId="{00000000-0000-0000-0000-000000000000}"/>
          </ac:spMkLst>
        </pc:spChg>
      </pc:sldChg>
      <pc:sldChg chg="del">
        <pc:chgData name="Selten, LLM (Liene)" userId="b8fe06bb-7cfa-4f96-b8a0-f4e7fbc49ef5" providerId="ADAL" clId="{B061BC9C-5961-46CB-BC2C-35F65724D1BA}" dt="2020-04-07T10:31:54.327" v="153" actId="47"/>
        <pc:sldMkLst>
          <pc:docMk/>
          <pc:sldMk cId="0" sldId="264"/>
        </pc:sldMkLst>
      </pc:sldChg>
      <pc:sldChg chg="delSp modSp">
        <pc:chgData name="Selten, LLM (Liene)" userId="b8fe06bb-7cfa-4f96-b8a0-f4e7fbc49ef5" providerId="ADAL" clId="{B061BC9C-5961-46CB-BC2C-35F65724D1BA}" dt="2020-04-07T10:27:20.625" v="44" actId="478"/>
        <pc:sldMkLst>
          <pc:docMk/>
          <pc:sldMk cId="3932359729" sldId="289"/>
        </pc:sldMkLst>
        <pc:spChg chg="mod">
          <ac:chgData name="Selten, LLM (Liene)" userId="b8fe06bb-7cfa-4f96-b8a0-f4e7fbc49ef5" providerId="ADAL" clId="{B061BC9C-5961-46CB-BC2C-35F65724D1BA}" dt="2020-04-07T10:26:47.283" v="17" actId="20577"/>
          <ac:spMkLst>
            <pc:docMk/>
            <pc:sldMk cId="3932359729" sldId="289"/>
            <ac:spMk id="2" creationId="{00000000-0000-0000-0000-000000000000}"/>
          </ac:spMkLst>
        </pc:spChg>
        <pc:spChg chg="mod">
          <ac:chgData name="Selten, LLM (Liene)" userId="b8fe06bb-7cfa-4f96-b8a0-f4e7fbc49ef5" providerId="ADAL" clId="{B061BC9C-5961-46CB-BC2C-35F65724D1BA}" dt="2020-04-07T10:27:17.683" v="41" actId="20577"/>
          <ac:spMkLst>
            <pc:docMk/>
            <pc:sldMk cId="3932359729" sldId="289"/>
            <ac:spMk id="3" creationId="{00000000-0000-0000-0000-000000000000}"/>
          </ac:spMkLst>
        </pc:spChg>
        <pc:picChg chg="del">
          <ac:chgData name="Selten, LLM (Liene)" userId="b8fe06bb-7cfa-4f96-b8a0-f4e7fbc49ef5" providerId="ADAL" clId="{B061BC9C-5961-46CB-BC2C-35F65724D1BA}" dt="2020-04-07T10:27:19.393" v="42" actId="478"/>
          <ac:picMkLst>
            <pc:docMk/>
            <pc:sldMk cId="3932359729" sldId="289"/>
            <ac:picMk id="7172" creationId="{001C7D4C-7AB3-42F3-9359-017A3A05A549}"/>
          </ac:picMkLst>
        </pc:picChg>
        <pc:picChg chg="del">
          <ac:chgData name="Selten, LLM (Liene)" userId="b8fe06bb-7cfa-4f96-b8a0-f4e7fbc49ef5" providerId="ADAL" clId="{B061BC9C-5961-46CB-BC2C-35F65724D1BA}" dt="2020-04-07T10:27:20.625" v="44" actId="478"/>
          <ac:picMkLst>
            <pc:docMk/>
            <pc:sldMk cId="3932359729" sldId="289"/>
            <ac:picMk id="7174" creationId="{31E3A0D0-7940-495C-A823-582F02B1EBAE}"/>
          </ac:picMkLst>
        </pc:picChg>
        <pc:picChg chg="del">
          <ac:chgData name="Selten, LLM (Liene)" userId="b8fe06bb-7cfa-4f96-b8a0-f4e7fbc49ef5" providerId="ADAL" clId="{B061BC9C-5961-46CB-BC2C-35F65724D1BA}" dt="2020-04-07T10:27:19.985" v="43" actId="478"/>
          <ac:picMkLst>
            <pc:docMk/>
            <pc:sldMk cId="3932359729" sldId="289"/>
            <ac:picMk id="7176" creationId="{225574C5-EE7E-422F-B833-B6075F583D66}"/>
          </ac:picMkLst>
        </pc:picChg>
      </pc:sldChg>
      <pc:sldChg chg="del">
        <pc:chgData name="Selten, LLM (Liene)" userId="b8fe06bb-7cfa-4f96-b8a0-f4e7fbc49ef5" providerId="ADAL" clId="{B061BC9C-5961-46CB-BC2C-35F65724D1BA}" dt="2020-04-07T10:27:27.265" v="45" actId="47"/>
        <pc:sldMkLst>
          <pc:docMk/>
          <pc:sldMk cId="3021746690" sldId="290"/>
        </pc:sldMkLst>
      </pc:sldChg>
      <pc:sldChg chg="modSp">
        <pc:chgData name="Selten, LLM (Liene)" userId="b8fe06bb-7cfa-4f96-b8a0-f4e7fbc49ef5" providerId="ADAL" clId="{B061BC9C-5961-46CB-BC2C-35F65724D1BA}" dt="2020-04-07T10:30:56.098" v="99" actId="20577"/>
        <pc:sldMkLst>
          <pc:docMk/>
          <pc:sldMk cId="1064093792" sldId="297"/>
        </pc:sldMkLst>
        <pc:spChg chg="mod">
          <ac:chgData name="Selten, LLM (Liene)" userId="b8fe06bb-7cfa-4f96-b8a0-f4e7fbc49ef5" providerId="ADAL" clId="{B061BC9C-5961-46CB-BC2C-35F65724D1BA}" dt="2020-04-07T10:30:56.098" v="99" actId="20577"/>
          <ac:spMkLst>
            <pc:docMk/>
            <pc:sldMk cId="1064093792" sldId="297"/>
            <ac:spMk id="3" creationId="{00000000-0000-0000-0000-000000000000}"/>
          </ac:spMkLst>
        </pc:spChg>
      </pc:sldChg>
      <pc:sldChg chg="del">
        <pc:chgData name="Selten, LLM (Liene)" userId="b8fe06bb-7cfa-4f96-b8a0-f4e7fbc49ef5" providerId="ADAL" clId="{B061BC9C-5961-46CB-BC2C-35F65724D1BA}" dt="2020-04-07T10:27:28.877" v="46" actId="47"/>
        <pc:sldMkLst>
          <pc:docMk/>
          <pc:sldMk cId="1308001112" sldId="304"/>
        </pc:sldMkLst>
      </pc:sldChg>
      <pc:sldChg chg="delSp modSp delAnim modAnim">
        <pc:chgData name="Selten, LLM (Liene)" userId="b8fe06bb-7cfa-4f96-b8a0-f4e7fbc49ef5" providerId="ADAL" clId="{B061BC9C-5961-46CB-BC2C-35F65724D1BA}" dt="2020-04-07T10:42:48.244" v="274" actId="21"/>
        <pc:sldMkLst>
          <pc:docMk/>
          <pc:sldMk cId="896864513" sldId="305"/>
        </pc:sldMkLst>
        <pc:spChg chg="mod">
          <ac:chgData name="Selten, LLM (Liene)" userId="b8fe06bb-7cfa-4f96-b8a0-f4e7fbc49ef5" providerId="ADAL" clId="{B061BC9C-5961-46CB-BC2C-35F65724D1BA}" dt="2020-04-07T10:41:50.048" v="273" actId="20577"/>
          <ac:spMkLst>
            <pc:docMk/>
            <pc:sldMk cId="896864513" sldId="305"/>
            <ac:spMk id="2" creationId="{6ACCB447-71CA-4B18-AC0F-A604CE3F6073}"/>
          </ac:spMkLst>
        </pc:spChg>
        <pc:spChg chg="mod">
          <ac:chgData name="Selten, LLM (Liene)" userId="b8fe06bb-7cfa-4f96-b8a0-f4e7fbc49ef5" providerId="ADAL" clId="{B061BC9C-5961-46CB-BC2C-35F65724D1BA}" dt="2020-04-07T10:27:43.072" v="59" actId="5793"/>
          <ac:spMkLst>
            <pc:docMk/>
            <pc:sldMk cId="896864513" sldId="305"/>
            <ac:spMk id="3" creationId="{818132CD-4F73-4067-9AC1-F596C388EFF7}"/>
          </ac:spMkLst>
        </pc:spChg>
        <pc:spChg chg="del">
          <ac:chgData name="Selten, LLM (Liene)" userId="b8fe06bb-7cfa-4f96-b8a0-f4e7fbc49ef5" providerId="ADAL" clId="{B061BC9C-5961-46CB-BC2C-35F65724D1BA}" dt="2020-04-07T10:42:48.244" v="274" actId="21"/>
          <ac:spMkLst>
            <pc:docMk/>
            <pc:sldMk cId="896864513" sldId="305"/>
            <ac:spMk id="5" creationId="{B8D92162-F629-4B17-B6A5-C4BA13970423}"/>
          </ac:spMkLst>
        </pc:spChg>
        <pc:picChg chg="del">
          <ac:chgData name="Selten, LLM (Liene)" userId="b8fe06bb-7cfa-4f96-b8a0-f4e7fbc49ef5" providerId="ADAL" clId="{B061BC9C-5961-46CB-BC2C-35F65724D1BA}" dt="2020-04-07T10:27:39.474" v="54" actId="478"/>
          <ac:picMkLst>
            <pc:docMk/>
            <pc:sldMk cId="896864513" sldId="305"/>
            <ac:picMk id="6" creationId="{0155E91F-0B2C-4155-8EA5-F2D71F081979}"/>
          </ac:picMkLst>
        </pc:picChg>
        <pc:picChg chg="del">
          <ac:chgData name="Selten, LLM (Liene)" userId="b8fe06bb-7cfa-4f96-b8a0-f4e7fbc49ef5" providerId="ADAL" clId="{B061BC9C-5961-46CB-BC2C-35F65724D1BA}" dt="2020-04-07T10:27:38.883" v="53" actId="478"/>
          <ac:picMkLst>
            <pc:docMk/>
            <pc:sldMk cId="896864513" sldId="305"/>
            <ac:picMk id="8" creationId="{B9F8F31D-3BFB-4680-A416-C9E4CF237274}"/>
          </ac:picMkLst>
        </pc:picChg>
        <pc:picChg chg="del">
          <ac:chgData name="Selten, LLM (Liene)" userId="b8fe06bb-7cfa-4f96-b8a0-f4e7fbc49ef5" providerId="ADAL" clId="{B061BC9C-5961-46CB-BC2C-35F65724D1BA}" dt="2020-04-07T10:27:40.017" v="55" actId="478"/>
          <ac:picMkLst>
            <pc:docMk/>
            <pc:sldMk cId="896864513" sldId="305"/>
            <ac:picMk id="1026" creationId="{6D656D19-86FE-4019-AECB-3861CD81B7B6}"/>
          </ac:picMkLst>
        </pc:picChg>
      </pc:sldChg>
      <pc:sldChg chg="delSp modSp modAnim">
        <pc:chgData name="Selten, LLM (Liene)" userId="b8fe06bb-7cfa-4f96-b8a0-f4e7fbc49ef5" providerId="ADAL" clId="{B061BC9C-5961-46CB-BC2C-35F65724D1BA}" dt="2020-04-07T10:29:05.336" v="77"/>
        <pc:sldMkLst>
          <pc:docMk/>
          <pc:sldMk cId="2066679337" sldId="306"/>
        </pc:sldMkLst>
        <pc:spChg chg="mod">
          <ac:chgData name="Selten, LLM (Liene)" userId="b8fe06bb-7cfa-4f96-b8a0-f4e7fbc49ef5" providerId="ADAL" clId="{B061BC9C-5961-46CB-BC2C-35F65724D1BA}" dt="2020-04-07T10:28:01.641" v="73" actId="20577"/>
          <ac:spMkLst>
            <pc:docMk/>
            <pc:sldMk cId="2066679337" sldId="306"/>
            <ac:spMk id="2" creationId="{CB051B56-2FCE-4E85-93F3-5EFFC4BEF9D5}"/>
          </ac:spMkLst>
        </pc:spChg>
        <pc:spChg chg="mod">
          <ac:chgData name="Selten, LLM (Liene)" userId="b8fe06bb-7cfa-4f96-b8a0-f4e7fbc49ef5" providerId="ADAL" clId="{B061BC9C-5961-46CB-BC2C-35F65724D1BA}" dt="2020-04-07T10:27:59.861" v="68" actId="5793"/>
          <ac:spMkLst>
            <pc:docMk/>
            <pc:sldMk cId="2066679337" sldId="306"/>
            <ac:spMk id="3" creationId="{63B192F4-6392-4BCF-B924-5B9E818D1E47}"/>
          </ac:spMkLst>
        </pc:spChg>
        <pc:picChg chg="del">
          <ac:chgData name="Selten, LLM (Liene)" userId="b8fe06bb-7cfa-4f96-b8a0-f4e7fbc49ef5" providerId="ADAL" clId="{B061BC9C-5961-46CB-BC2C-35F65724D1BA}" dt="2020-04-07T10:28:02.547" v="74" actId="478"/>
          <ac:picMkLst>
            <pc:docMk/>
            <pc:sldMk cId="2066679337" sldId="306"/>
            <ac:picMk id="2052" creationId="{A3A4D68A-91C6-4170-8E20-81E59197E43F}"/>
          </ac:picMkLst>
        </pc:picChg>
      </pc:sldChg>
      <pc:sldChg chg="del">
        <pc:chgData name="Selten, LLM (Liene)" userId="b8fe06bb-7cfa-4f96-b8a0-f4e7fbc49ef5" providerId="ADAL" clId="{B061BC9C-5961-46CB-BC2C-35F65724D1BA}" dt="2020-04-07T10:28:05.083" v="76" actId="47"/>
        <pc:sldMkLst>
          <pc:docMk/>
          <pc:sldMk cId="438866119" sldId="307"/>
        </pc:sldMkLst>
      </pc:sldChg>
      <pc:sldChg chg="del">
        <pc:chgData name="Selten, LLM (Liene)" userId="b8fe06bb-7cfa-4f96-b8a0-f4e7fbc49ef5" providerId="ADAL" clId="{B061BC9C-5961-46CB-BC2C-35F65724D1BA}" dt="2020-04-07T10:28:04.056" v="75" actId="47"/>
        <pc:sldMkLst>
          <pc:docMk/>
          <pc:sldMk cId="3037103127" sldId="308"/>
        </pc:sldMkLst>
      </pc:sldChg>
      <pc:sldChg chg="delSp modSp">
        <pc:chgData name="Selten, LLM (Liene)" userId="b8fe06bb-7cfa-4f96-b8a0-f4e7fbc49ef5" providerId="ADAL" clId="{B061BC9C-5961-46CB-BC2C-35F65724D1BA}" dt="2020-04-07T10:31:02.624" v="106" actId="478"/>
        <pc:sldMkLst>
          <pc:docMk/>
          <pc:sldMk cId="3675766957" sldId="309"/>
        </pc:sldMkLst>
        <pc:spChg chg="mod">
          <ac:chgData name="Selten, LLM (Liene)" userId="b8fe06bb-7cfa-4f96-b8a0-f4e7fbc49ef5" providerId="ADAL" clId="{B061BC9C-5961-46CB-BC2C-35F65724D1BA}" dt="2020-04-07T10:30:59.025" v="101" actId="20577"/>
          <ac:spMkLst>
            <pc:docMk/>
            <pc:sldMk cId="3675766957" sldId="309"/>
            <ac:spMk id="2" creationId="{757795B0-7323-4502-9965-60E75AAE9EA6}"/>
          </ac:spMkLst>
        </pc:spChg>
        <pc:spChg chg="mod">
          <ac:chgData name="Selten, LLM (Liene)" userId="b8fe06bb-7cfa-4f96-b8a0-f4e7fbc49ef5" providerId="ADAL" clId="{B061BC9C-5961-46CB-BC2C-35F65724D1BA}" dt="2020-04-07T10:31:01.478" v="105" actId="5793"/>
          <ac:spMkLst>
            <pc:docMk/>
            <pc:sldMk cId="3675766957" sldId="309"/>
            <ac:spMk id="3" creationId="{33567A39-8D4C-4DCA-9F1E-5F7D85D9ABA6}"/>
          </ac:spMkLst>
        </pc:spChg>
        <pc:picChg chg="del">
          <ac:chgData name="Selten, LLM (Liene)" userId="b8fe06bb-7cfa-4f96-b8a0-f4e7fbc49ef5" providerId="ADAL" clId="{B061BC9C-5961-46CB-BC2C-35F65724D1BA}" dt="2020-04-07T10:31:02.624" v="106" actId="478"/>
          <ac:picMkLst>
            <pc:docMk/>
            <pc:sldMk cId="3675766957" sldId="309"/>
            <ac:picMk id="5" creationId="{D1898DB8-8F33-49A9-9590-CAA2B112FD4B}"/>
          </ac:picMkLst>
        </pc:picChg>
      </pc:sldChg>
      <pc:sldChg chg="addSp delSp modSp modAnim">
        <pc:chgData name="Selten, LLM (Liene)" userId="b8fe06bb-7cfa-4f96-b8a0-f4e7fbc49ef5" providerId="ADAL" clId="{B061BC9C-5961-46CB-BC2C-35F65724D1BA}" dt="2020-04-07T10:42:53.174" v="275"/>
        <pc:sldMkLst>
          <pc:docMk/>
          <pc:sldMk cId="158718831" sldId="310"/>
        </pc:sldMkLst>
        <pc:spChg chg="mod">
          <ac:chgData name="Selten, LLM (Liene)" userId="b8fe06bb-7cfa-4f96-b8a0-f4e7fbc49ef5" providerId="ADAL" clId="{B061BC9C-5961-46CB-BC2C-35F65724D1BA}" dt="2020-04-07T10:31:09.526" v="110" actId="5793"/>
          <ac:spMkLst>
            <pc:docMk/>
            <pc:sldMk cId="158718831" sldId="310"/>
            <ac:spMk id="2" creationId="{757795B0-7323-4502-9965-60E75AAE9EA6}"/>
          </ac:spMkLst>
        </pc:spChg>
        <pc:spChg chg="mod">
          <ac:chgData name="Selten, LLM (Liene)" userId="b8fe06bb-7cfa-4f96-b8a0-f4e7fbc49ef5" providerId="ADAL" clId="{B061BC9C-5961-46CB-BC2C-35F65724D1BA}" dt="2020-04-07T10:31:11.857" v="115" actId="20577"/>
          <ac:spMkLst>
            <pc:docMk/>
            <pc:sldMk cId="158718831" sldId="310"/>
            <ac:spMk id="3" creationId="{33567A39-8D4C-4DCA-9F1E-5F7D85D9ABA6}"/>
          </ac:spMkLst>
        </pc:spChg>
        <pc:spChg chg="del mod">
          <ac:chgData name="Selten, LLM (Liene)" userId="b8fe06bb-7cfa-4f96-b8a0-f4e7fbc49ef5" providerId="ADAL" clId="{B061BC9C-5961-46CB-BC2C-35F65724D1BA}" dt="2020-04-07T10:31:16.371" v="119" actId="478"/>
          <ac:spMkLst>
            <pc:docMk/>
            <pc:sldMk cId="158718831" sldId="310"/>
            <ac:spMk id="7" creationId="{4D4DC0AA-5955-4927-9E92-FBA4F212DCB6}"/>
          </ac:spMkLst>
        </pc:spChg>
        <pc:spChg chg="del">
          <ac:chgData name="Selten, LLM (Liene)" userId="b8fe06bb-7cfa-4f96-b8a0-f4e7fbc49ef5" providerId="ADAL" clId="{B061BC9C-5961-46CB-BC2C-35F65724D1BA}" dt="2020-04-07T10:31:17.730" v="120" actId="478"/>
          <ac:spMkLst>
            <pc:docMk/>
            <pc:sldMk cId="158718831" sldId="310"/>
            <ac:spMk id="9" creationId="{A084D660-BAFB-4865-839E-880CBA2E48B9}"/>
          </ac:spMkLst>
        </pc:spChg>
        <pc:spChg chg="add">
          <ac:chgData name="Selten, LLM (Liene)" userId="b8fe06bb-7cfa-4f96-b8a0-f4e7fbc49ef5" providerId="ADAL" clId="{B061BC9C-5961-46CB-BC2C-35F65724D1BA}" dt="2020-04-07T10:42:53.174" v="275"/>
          <ac:spMkLst>
            <pc:docMk/>
            <pc:sldMk cId="158718831" sldId="310"/>
            <ac:spMk id="10" creationId="{F28981F4-E906-4F64-9259-1AF194E20B90}"/>
          </ac:spMkLst>
        </pc:spChg>
        <pc:picChg chg="del">
          <ac:chgData name="Selten, LLM (Liene)" userId="b8fe06bb-7cfa-4f96-b8a0-f4e7fbc49ef5" providerId="ADAL" clId="{B061BC9C-5961-46CB-BC2C-35F65724D1BA}" dt="2020-04-07T10:31:13.233" v="116" actId="478"/>
          <ac:picMkLst>
            <pc:docMk/>
            <pc:sldMk cId="158718831" sldId="310"/>
            <ac:picMk id="6" creationId="{765EB1AE-7AC3-4328-A98A-9A49D510524A}"/>
          </ac:picMkLst>
        </pc:picChg>
        <pc:picChg chg="del">
          <ac:chgData name="Selten, LLM (Liene)" userId="b8fe06bb-7cfa-4f96-b8a0-f4e7fbc49ef5" providerId="ADAL" clId="{B061BC9C-5961-46CB-BC2C-35F65724D1BA}" dt="2020-04-07T10:31:13.825" v="117" actId="478"/>
          <ac:picMkLst>
            <pc:docMk/>
            <pc:sldMk cId="158718831" sldId="310"/>
            <ac:picMk id="5122" creationId="{D20E4BA3-D91B-4724-9AD6-08905D075929}"/>
          </ac:picMkLst>
        </pc:picChg>
      </pc:sldChg>
      <pc:sldChg chg="del">
        <pc:chgData name="Selten, LLM (Liene)" userId="b8fe06bb-7cfa-4f96-b8a0-f4e7fbc49ef5" providerId="ADAL" clId="{B061BC9C-5961-46CB-BC2C-35F65724D1BA}" dt="2020-04-07T10:31:19.611" v="121" actId="47"/>
        <pc:sldMkLst>
          <pc:docMk/>
          <pc:sldMk cId="2201327308" sldId="311"/>
        </pc:sldMkLst>
      </pc:sldChg>
      <pc:sldChg chg="del">
        <pc:chgData name="Selten, LLM (Liene)" userId="b8fe06bb-7cfa-4f96-b8a0-f4e7fbc49ef5" providerId="ADAL" clId="{B061BC9C-5961-46CB-BC2C-35F65724D1BA}" dt="2020-04-07T10:31:20.530" v="122" actId="47"/>
        <pc:sldMkLst>
          <pc:docMk/>
          <pc:sldMk cId="1773557377" sldId="312"/>
        </pc:sldMkLst>
      </pc:sldChg>
      <pc:sldChg chg="del">
        <pc:chgData name="Selten, LLM (Liene)" userId="b8fe06bb-7cfa-4f96-b8a0-f4e7fbc49ef5" providerId="ADAL" clId="{B061BC9C-5961-46CB-BC2C-35F65724D1BA}" dt="2020-04-07T10:31:22.333" v="123" actId="47"/>
        <pc:sldMkLst>
          <pc:docMk/>
          <pc:sldMk cId="3807091709" sldId="313"/>
        </pc:sldMkLst>
      </pc:sldChg>
      <pc:sldChg chg="modSp">
        <pc:chgData name="Selten, LLM (Liene)" userId="b8fe06bb-7cfa-4f96-b8a0-f4e7fbc49ef5" providerId="ADAL" clId="{B061BC9C-5961-46CB-BC2C-35F65724D1BA}" dt="2020-04-07T10:31:29.202" v="128" actId="20577"/>
        <pc:sldMkLst>
          <pc:docMk/>
          <pc:sldMk cId="317275007" sldId="314"/>
        </pc:sldMkLst>
        <pc:spChg chg="mod">
          <ac:chgData name="Selten, LLM (Liene)" userId="b8fe06bb-7cfa-4f96-b8a0-f4e7fbc49ef5" providerId="ADAL" clId="{B061BC9C-5961-46CB-BC2C-35F65724D1BA}" dt="2020-04-07T10:31:29.202" v="128" actId="20577"/>
          <ac:spMkLst>
            <pc:docMk/>
            <pc:sldMk cId="317275007" sldId="314"/>
            <ac:spMk id="3" creationId="{00000000-0000-0000-0000-000000000000}"/>
          </ac:spMkLst>
        </pc:spChg>
      </pc:sldChg>
      <pc:sldChg chg="del">
        <pc:chgData name="Selten, LLM (Liene)" userId="b8fe06bb-7cfa-4f96-b8a0-f4e7fbc49ef5" providerId="ADAL" clId="{B061BC9C-5961-46CB-BC2C-35F65724D1BA}" dt="2020-04-07T10:31:45.926" v="143" actId="47"/>
        <pc:sldMkLst>
          <pc:docMk/>
          <pc:sldMk cId="499103621" sldId="315"/>
        </pc:sldMkLst>
      </pc:sldChg>
      <pc:sldChg chg="del">
        <pc:chgData name="Selten, LLM (Liene)" userId="b8fe06bb-7cfa-4f96-b8a0-f4e7fbc49ef5" providerId="ADAL" clId="{B061BC9C-5961-46CB-BC2C-35F65724D1BA}" dt="2020-04-07T10:31:32.561" v="129" actId="47"/>
        <pc:sldMkLst>
          <pc:docMk/>
          <pc:sldMk cId="1380712993" sldId="316"/>
        </pc:sldMkLst>
      </pc:sldChg>
      <pc:sldChg chg="del">
        <pc:chgData name="Selten, LLM (Liene)" userId="b8fe06bb-7cfa-4f96-b8a0-f4e7fbc49ef5" providerId="ADAL" clId="{B061BC9C-5961-46CB-BC2C-35F65724D1BA}" dt="2020-04-07T10:31:47.148" v="144" actId="47"/>
        <pc:sldMkLst>
          <pc:docMk/>
          <pc:sldMk cId="1844614653" sldId="317"/>
        </pc:sldMkLst>
      </pc:sldChg>
      <pc:sldChg chg="del">
        <pc:chgData name="Selten, LLM (Liene)" userId="b8fe06bb-7cfa-4f96-b8a0-f4e7fbc49ef5" providerId="ADAL" clId="{B061BC9C-5961-46CB-BC2C-35F65724D1BA}" dt="2020-04-07T10:31:56.609" v="156" actId="47"/>
        <pc:sldMkLst>
          <pc:docMk/>
          <pc:sldMk cId="1029792410" sldId="318"/>
        </pc:sldMkLst>
      </pc:sldChg>
      <pc:sldChg chg="del">
        <pc:chgData name="Selten, LLM (Liene)" userId="b8fe06bb-7cfa-4f96-b8a0-f4e7fbc49ef5" providerId="ADAL" clId="{B061BC9C-5961-46CB-BC2C-35F65724D1BA}" dt="2020-04-07T10:31:50.871" v="149" actId="47"/>
        <pc:sldMkLst>
          <pc:docMk/>
          <pc:sldMk cId="3450179596" sldId="319"/>
        </pc:sldMkLst>
      </pc:sldChg>
      <pc:sldChg chg="del">
        <pc:chgData name="Selten, LLM (Liene)" userId="b8fe06bb-7cfa-4f96-b8a0-f4e7fbc49ef5" providerId="ADAL" clId="{B061BC9C-5961-46CB-BC2C-35F65724D1BA}" dt="2020-04-07T10:31:53.300" v="152" actId="47"/>
        <pc:sldMkLst>
          <pc:docMk/>
          <pc:sldMk cId="3967826503" sldId="320"/>
        </pc:sldMkLst>
      </pc:sldChg>
      <pc:sldChg chg="del">
        <pc:chgData name="Selten, LLM (Liene)" userId="b8fe06bb-7cfa-4f96-b8a0-f4e7fbc49ef5" providerId="ADAL" clId="{B061BC9C-5961-46CB-BC2C-35F65724D1BA}" dt="2020-04-07T10:31:51.847" v="150" actId="47"/>
        <pc:sldMkLst>
          <pc:docMk/>
          <pc:sldMk cId="1415187386" sldId="321"/>
        </pc:sldMkLst>
      </pc:sldChg>
      <pc:sldChg chg="del">
        <pc:chgData name="Selten, LLM (Liene)" userId="b8fe06bb-7cfa-4f96-b8a0-f4e7fbc49ef5" providerId="ADAL" clId="{B061BC9C-5961-46CB-BC2C-35F65724D1BA}" dt="2020-04-07T10:31:55.427" v="155" actId="47"/>
        <pc:sldMkLst>
          <pc:docMk/>
          <pc:sldMk cId="3253845998" sldId="322"/>
        </pc:sldMkLst>
      </pc:sldChg>
      <pc:sldChg chg="del">
        <pc:chgData name="Selten, LLM (Liene)" userId="b8fe06bb-7cfa-4f96-b8a0-f4e7fbc49ef5" providerId="ADAL" clId="{B061BC9C-5961-46CB-BC2C-35F65724D1BA}" dt="2020-04-07T10:31:47.858" v="145" actId="47"/>
        <pc:sldMkLst>
          <pc:docMk/>
          <pc:sldMk cId="3732308428" sldId="324"/>
        </pc:sldMkLst>
      </pc:sldChg>
      <pc:sldChg chg="del">
        <pc:chgData name="Selten, LLM (Liene)" userId="b8fe06bb-7cfa-4f96-b8a0-f4e7fbc49ef5" providerId="ADAL" clId="{B061BC9C-5961-46CB-BC2C-35F65724D1BA}" dt="2020-04-07T10:31:48.997" v="146" actId="47"/>
        <pc:sldMkLst>
          <pc:docMk/>
          <pc:sldMk cId="304778883" sldId="325"/>
        </pc:sldMkLst>
      </pc:sldChg>
      <pc:sldChg chg="del">
        <pc:chgData name="Selten, LLM (Liene)" userId="b8fe06bb-7cfa-4f96-b8a0-f4e7fbc49ef5" providerId="ADAL" clId="{B061BC9C-5961-46CB-BC2C-35F65724D1BA}" dt="2020-04-07T10:31:49.430" v="147" actId="47"/>
        <pc:sldMkLst>
          <pc:docMk/>
          <pc:sldMk cId="3736361155" sldId="326"/>
        </pc:sldMkLst>
      </pc:sldChg>
      <pc:sldChg chg="del">
        <pc:chgData name="Selten, LLM (Liene)" userId="b8fe06bb-7cfa-4f96-b8a0-f4e7fbc49ef5" providerId="ADAL" clId="{B061BC9C-5961-46CB-BC2C-35F65724D1BA}" dt="2020-04-07T10:31:52.309" v="151" actId="47"/>
        <pc:sldMkLst>
          <pc:docMk/>
          <pc:sldMk cId="2438128764" sldId="327"/>
        </pc:sldMkLst>
      </pc:sldChg>
      <pc:sldChg chg="del">
        <pc:chgData name="Selten, LLM (Liene)" userId="b8fe06bb-7cfa-4f96-b8a0-f4e7fbc49ef5" providerId="ADAL" clId="{B061BC9C-5961-46CB-BC2C-35F65724D1BA}" dt="2020-04-07T10:31:54.887" v="154" actId="47"/>
        <pc:sldMkLst>
          <pc:docMk/>
          <pc:sldMk cId="1436893484" sldId="328"/>
        </pc:sldMkLst>
      </pc:sldChg>
      <pc:sldChg chg="delSp modSp delAnim modAnim">
        <pc:chgData name="Selten, LLM (Liene)" userId="b8fe06bb-7cfa-4f96-b8a0-f4e7fbc49ef5" providerId="ADAL" clId="{B061BC9C-5961-46CB-BC2C-35F65724D1BA}" dt="2020-04-07T10:31:40.983" v="142" actId="478"/>
        <pc:sldMkLst>
          <pc:docMk/>
          <pc:sldMk cId="2958054431" sldId="329"/>
        </pc:sldMkLst>
        <pc:spChg chg="mod">
          <ac:chgData name="Selten, LLM (Liene)" userId="b8fe06bb-7cfa-4f96-b8a0-f4e7fbc49ef5" providerId="ADAL" clId="{B061BC9C-5961-46CB-BC2C-35F65724D1BA}" dt="2020-04-07T10:31:37.574" v="135" actId="20577"/>
          <ac:spMkLst>
            <pc:docMk/>
            <pc:sldMk cId="2958054431" sldId="329"/>
            <ac:spMk id="2" creationId="{F9B5F09E-27CD-4BCE-BBA4-E055A30A5CE3}"/>
          </ac:spMkLst>
        </pc:spChg>
        <pc:spChg chg="mod">
          <ac:chgData name="Selten, LLM (Liene)" userId="b8fe06bb-7cfa-4f96-b8a0-f4e7fbc49ef5" providerId="ADAL" clId="{B061BC9C-5961-46CB-BC2C-35F65724D1BA}" dt="2020-04-07T10:31:40.061" v="141" actId="20577"/>
          <ac:spMkLst>
            <pc:docMk/>
            <pc:sldMk cId="2958054431" sldId="329"/>
            <ac:spMk id="3" creationId="{19C3BA2C-BB3C-450A-A5A3-B8F6B63AEEA3}"/>
          </ac:spMkLst>
        </pc:spChg>
        <pc:picChg chg="del">
          <ac:chgData name="Selten, LLM (Liene)" userId="b8fe06bb-7cfa-4f96-b8a0-f4e7fbc49ef5" providerId="ADAL" clId="{B061BC9C-5961-46CB-BC2C-35F65724D1BA}" dt="2020-04-07T10:31:40.983" v="142" actId="478"/>
          <ac:picMkLst>
            <pc:docMk/>
            <pc:sldMk cId="2958054431" sldId="329"/>
            <ac:picMk id="6" creationId="{D7FE0BC0-4F9C-4865-9A4F-1B10A61B08F4}"/>
          </ac:picMkLst>
        </pc:picChg>
      </pc:sldChg>
      <pc:sldChg chg="del">
        <pc:chgData name="Selten, LLM (Liene)" userId="b8fe06bb-7cfa-4f96-b8a0-f4e7fbc49ef5" providerId="ADAL" clId="{B061BC9C-5961-46CB-BC2C-35F65724D1BA}" dt="2020-04-07T10:31:50.432" v="148" actId="47"/>
        <pc:sldMkLst>
          <pc:docMk/>
          <pc:sldMk cId="3446406450" sldId="330"/>
        </pc:sldMkLst>
      </pc:sldChg>
      <pc:sldChg chg="del">
        <pc:chgData name="Selten, LLM (Liene)" userId="b8fe06bb-7cfa-4f96-b8a0-f4e7fbc49ef5" providerId="ADAL" clId="{B061BC9C-5961-46CB-BC2C-35F65724D1BA}" dt="2020-04-07T10:31:33.329" v="130" actId="47"/>
        <pc:sldMkLst>
          <pc:docMk/>
          <pc:sldMk cId="3415070526" sldId="331"/>
        </pc:sldMkLst>
      </pc:sldChg>
      <pc:sldChg chg="addSp modSp">
        <pc:chgData name="Selten, LLM (Liene)" userId="b8fe06bb-7cfa-4f96-b8a0-f4e7fbc49ef5" providerId="ADAL" clId="{B061BC9C-5961-46CB-BC2C-35F65724D1BA}" dt="2020-04-07T10:37:28.345" v="258" actId="20577"/>
        <pc:sldMkLst>
          <pc:docMk/>
          <pc:sldMk cId="3937233476" sldId="332"/>
        </pc:sldMkLst>
        <pc:spChg chg="mod">
          <ac:chgData name="Selten, LLM (Liene)" userId="b8fe06bb-7cfa-4f96-b8a0-f4e7fbc49ef5" providerId="ADAL" clId="{B061BC9C-5961-46CB-BC2C-35F65724D1BA}" dt="2020-04-07T10:35:34.768" v="189" actId="1076"/>
          <ac:spMkLst>
            <pc:docMk/>
            <pc:sldMk cId="3937233476" sldId="332"/>
            <ac:spMk id="2" creationId="{CB051B56-2FCE-4E85-93F3-5EFFC4BEF9D5}"/>
          </ac:spMkLst>
        </pc:spChg>
        <pc:spChg chg="mod">
          <ac:chgData name="Selten, LLM (Liene)" userId="b8fe06bb-7cfa-4f96-b8a0-f4e7fbc49ef5" providerId="ADAL" clId="{B061BC9C-5961-46CB-BC2C-35F65724D1BA}" dt="2020-04-07T10:37:28.345" v="258" actId="20577"/>
          <ac:spMkLst>
            <pc:docMk/>
            <pc:sldMk cId="3937233476" sldId="332"/>
            <ac:spMk id="3" creationId="{63B192F4-6392-4BCF-B924-5B9E818D1E47}"/>
          </ac:spMkLst>
        </pc:spChg>
        <pc:picChg chg="add mod">
          <ac:chgData name="Selten, LLM (Liene)" userId="b8fe06bb-7cfa-4f96-b8a0-f4e7fbc49ef5" providerId="ADAL" clId="{B061BC9C-5961-46CB-BC2C-35F65724D1BA}" dt="2020-04-07T10:33:02.328" v="162" actId="1076"/>
          <ac:picMkLst>
            <pc:docMk/>
            <pc:sldMk cId="3937233476" sldId="332"/>
            <ac:picMk id="1026" creationId="{167EBB2B-3B78-4491-B754-2982C95B50D3}"/>
          </ac:picMkLst>
        </pc:picChg>
        <pc:picChg chg="add mod">
          <ac:chgData name="Selten, LLM (Liene)" userId="b8fe06bb-7cfa-4f96-b8a0-f4e7fbc49ef5" providerId="ADAL" clId="{B061BC9C-5961-46CB-BC2C-35F65724D1BA}" dt="2020-04-07T10:33:00.239" v="161" actId="1076"/>
          <ac:picMkLst>
            <pc:docMk/>
            <pc:sldMk cId="3937233476" sldId="332"/>
            <ac:picMk id="1028" creationId="{66B0D175-895B-4755-8990-8B194E170B2A}"/>
          </ac:picMkLst>
        </pc:picChg>
        <pc:picChg chg="add mod">
          <ac:chgData name="Selten, LLM (Liene)" userId="b8fe06bb-7cfa-4f96-b8a0-f4e7fbc49ef5" providerId="ADAL" clId="{B061BC9C-5961-46CB-BC2C-35F65724D1BA}" dt="2020-04-07T10:33:31.601" v="166" actId="1076"/>
          <ac:picMkLst>
            <pc:docMk/>
            <pc:sldMk cId="3937233476" sldId="332"/>
            <ac:picMk id="1030" creationId="{9F4811F9-794D-452A-9FF1-63A039454178}"/>
          </ac:picMkLst>
        </pc:picChg>
        <pc:picChg chg="add mod">
          <ac:chgData name="Selten, LLM (Liene)" userId="b8fe06bb-7cfa-4f96-b8a0-f4e7fbc49ef5" providerId="ADAL" clId="{B061BC9C-5961-46CB-BC2C-35F65724D1BA}" dt="2020-04-07T10:35:44.944" v="192" actId="1076"/>
          <ac:picMkLst>
            <pc:docMk/>
            <pc:sldMk cId="3937233476" sldId="332"/>
            <ac:picMk id="1032" creationId="{C10818DC-2A5E-4285-89F4-29ACEDABE3EE}"/>
          </ac:picMkLst>
        </pc:picChg>
      </pc:sldChg>
    </pc:docChg>
  </pc:docChgLst>
  <pc:docChgLst>
    <pc:chgData name="Selten, LLM (Liene)" userId="b8fe06bb-7cfa-4f96-b8a0-f4e7fbc49ef5" providerId="ADAL" clId="{AEA4AEA0-44F8-4B7E-940C-2D735AD0D426}"/>
    <pc:docChg chg="custSel addSld modSld sldOrd">
      <pc:chgData name="Selten, LLM (Liene)" userId="b8fe06bb-7cfa-4f96-b8a0-f4e7fbc49ef5" providerId="ADAL" clId="{AEA4AEA0-44F8-4B7E-940C-2D735AD0D426}" dt="2020-04-10T12:36:34.451" v="5183" actId="20577"/>
      <pc:docMkLst>
        <pc:docMk/>
      </pc:docMkLst>
      <pc:sldChg chg="modSp">
        <pc:chgData name="Selten, LLM (Liene)" userId="b8fe06bb-7cfa-4f96-b8a0-f4e7fbc49ef5" providerId="ADAL" clId="{AEA4AEA0-44F8-4B7E-940C-2D735AD0D426}" dt="2020-04-10T09:25:27.950" v="1508" actId="20577"/>
        <pc:sldMkLst>
          <pc:docMk/>
          <pc:sldMk cId="830072377" sldId="257"/>
        </pc:sldMkLst>
        <pc:spChg chg="mod">
          <ac:chgData name="Selten, LLM (Liene)" userId="b8fe06bb-7cfa-4f96-b8a0-f4e7fbc49ef5" providerId="ADAL" clId="{AEA4AEA0-44F8-4B7E-940C-2D735AD0D426}" dt="2020-04-10T09:25:27.950" v="1508" actId="20577"/>
          <ac:spMkLst>
            <pc:docMk/>
            <pc:sldMk cId="830072377" sldId="257"/>
            <ac:spMk id="3" creationId="{00000000-0000-0000-0000-000000000000}"/>
          </ac:spMkLst>
        </pc:spChg>
      </pc:sldChg>
      <pc:sldChg chg="addSp modSp">
        <pc:chgData name="Selten, LLM (Liene)" userId="b8fe06bb-7cfa-4f96-b8a0-f4e7fbc49ef5" providerId="ADAL" clId="{AEA4AEA0-44F8-4B7E-940C-2D735AD0D426}" dt="2020-04-10T10:19:20.273" v="2049" actId="1076"/>
        <pc:sldMkLst>
          <pc:docMk/>
          <pc:sldMk cId="3932359729" sldId="289"/>
        </pc:sldMkLst>
        <pc:picChg chg="add mod">
          <ac:chgData name="Selten, LLM (Liene)" userId="b8fe06bb-7cfa-4f96-b8a0-f4e7fbc49ef5" providerId="ADAL" clId="{AEA4AEA0-44F8-4B7E-940C-2D735AD0D426}" dt="2020-04-10T10:18:32.320" v="2043" actId="1076"/>
          <ac:picMkLst>
            <pc:docMk/>
            <pc:sldMk cId="3932359729" sldId="289"/>
            <ac:picMk id="5122" creationId="{841A730F-384C-4618-9386-DBA6C3706843}"/>
          </ac:picMkLst>
        </pc:picChg>
        <pc:picChg chg="add mod">
          <ac:chgData name="Selten, LLM (Liene)" userId="b8fe06bb-7cfa-4f96-b8a0-f4e7fbc49ef5" providerId="ADAL" clId="{AEA4AEA0-44F8-4B7E-940C-2D735AD0D426}" dt="2020-04-10T10:19:20.273" v="2049" actId="1076"/>
          <ac:picMkLst>
            <pc:docMk/>
            <pc:sldMk cId="3932359729" sldId="289"/>
            <ac:picMk id="5124" creationId="{261A3D3F-6159-4D6B-8739-BE58D4336712}"/>
          </ac:picMkLst>
        </pc:picChg>
      </pc:sldChg>
      <pc:sldChg chg="modSp">
        <pc:chgData name="Selten, LLM (Liene)" userId="b8fe06bb-7cfa-4f96-b8a0-f4e7fbc49ef5" providerId="ADAL" clId="{AEA4AEA0-44F8-4B7E-940C-2D735AD0D426}" dt="2020-04-10T09:13:02.904" v="1367" actId="404"/>
        <pc:sldMkLst>
          <pc:docMk/>
          <pc:sldMk cId="1451302265" sldId="291"/>
        </pc:sldMkLst>
        <pc:spChg chg="mod">
          <ac:chgData name="Selten, LLM (Liene)" userId="b8fe06bb-7cfa-4f96-b8a0-f4e7fbc49ef5" providerId="ADAL" clId="{AEA4AEA0-44F8-4B7E-940C-2D735AD0D426}" dt="2020-04-10T09:13:02.904" v="1367" actId="404"/>
          <ac:spMkLst>
            <pc:docMk/>
            <pc:sldMk cId="1451302265" sldId="291"/>
            <ac:spMk id="3" creationId="{00000000-0000-0000-0000-000000000000}"/>
          </ac:spMkLst>
        </pc:spChg>
      </pc:sldChg>
      <pc:sldChg chg="addSp delSp modSp">
        <pc:chgData name="Selten, LLM (Liene)" userId="b8fe06bb-7cfa-4f96-b8a0-f4e7fbc49ef5" providerId="ADAL" clId="{AEA4AEA0-44F8-4B7E-940C-2D735AD0D426}" dt="2020-04-10T12:36:34.451" v="5183" actId="20577"/>
        <pc:sldMkLst>
          <pc:docMk/>
          <pc:sldMk cId="1419587034" sldId="296"/>
        </pc:sldMkLst>
        <pc:spChg chg="mod">
          <ac:chgData name="Selten, LLM (Liene)" userId="b8fe06bb-7cfa-4f96-b8a0-f4e7fbc49ef5" providerId="ADAL" clId="{AEA4AEA0-44F8-4B7E-940C-2D735AD0D426}" dt="2020-04-10T11:22:38.059" v="3693" actId="20577"/>
          <ac:spMkLst>
            <pc:docMk/>
            <pc:sldMk cId="1419587034" sldId="296"/>
            <ac:spMk id="3" creationId="{00000000-0000-0000-0000-000000000000}"/>
          </ac:spMkLst>
        </pc:spChg>
        <pc:spChg chg="add mod">
          <ac:chgData name="Selten, LLM (Liene)" userId="b8fe06bb-7cfa-4f96-b8a0-f4e7fbc49ef5" providerId="ADAL" clId="{AEA4AEA0-44F8-4B7E-940C-2D735AD0D426}" dt="2020-04-10T12:36:34.451" v="5183" actId="20577"/>
          <ac:spMkLst>
            <pc:docMk/>
            <pc:sldMk cId="1419587034" sldId="296"/>
            <ac:spMk id="4" creationId="{E4614B25-60D8-408A-9468-13138A1EBF87}"/>
          </ac:spMkLst>
        </pc:spChg>
        <pc:spChg chg="del">
          <ac:chgData name="Selten, LLM (Liene)" userId="b8fe06bb-7cfa-4f96-b8a0-f4e7fbc49ef5" providerId="ADAL" clId="{AEA4AEA0-44F8-4B7E-940C-2D735AD0D426}" dt="2020-04-10T10:24:11.271" v="2390" actId="478"/>
          <ac:spMkLst>
            <pc:docMk/>
            <pc:sldMk cId="1419587034" sldId="296"/>
            <ac:spMk id="5" creationId="{FBD1868B-9E6D-4A22-8E37-A82962BB3531}"/>
          </ac:spMkLst>
        </pc:spChg>
      </pc:sldChg>
      <pc:sldChg chg="modSp">
        <pc:chgData name="Selten, LLM (Liene)" userId="b8fe06bb-7cfa-4f96-b8a0-f4e7fbc49ef5" providerId="ADAL" clId="{AEA4AEA0-44F8-4B7E-940C-2D735AD0D426}" dt="2020-04-10T11:23:38.208" v="3857" actId="20577"/>
        <pc:sldMkLst>
          <pc:docMk/>
          <pc:sldMk cId="1064093792" sldId="297"/>
        </pc:sldMkLst>
        <pc:spChg chg="mod">
          <ac:chgData name="Selten, LLM (Liene)" userId="b8fe06bb-7cfa-4f96-b8a0-f4e7fbc49ef5" providerId="ADAL" clId="{AEA4AEA0-44F8-4B7E-940C-2D735AD0D426}" dt="2020-04-10T11:23:38.208" v="3857" actId="20577"/>
          <ac:spMkLst>
            <pc:docMk/>
            <pc:sldMk cId="1064093792" sldId="297"/>
            <ac:spMk id="3" creationId="{00000000-0000-0000-0000-000000000000}"/>
          </ac:spMkLst>
        </pc:spChg>
      </pc:sldChg>
      <pc:sldChg chg="addSp delSp modSp">
        <pc:chgData name="Selten, LLM (Liene)" userId="b8fe06bb-7cfa-4f96-b8a0-f4e7fbc49ef5" providerId="ADAL" clId="{AEA4AEA0-44F8-4B7E-940C-2D735AD0D426}" dt="2020-04-10T07:30:02.357" v="58" actId="1076"/>
        <pc:sldMkLst>
          <pc:docMk/>
          <pc:sldMk cId="896864513" sldId="305"/>
        </pc:sldMkLst>
        <pc:spChg chg="mod">
          <ac:chgData name="Selten, LLM (Liene)" userId="b8fe06bb-7cfa-4f96-b8a0-f4e7fbc49ef5" providerId="ADAL" clId="{AEA4AEA0-44F8-4B7E-940C-2D735AD0D426}" dt="2020-04-10T07:24:08.185" v="11" actId="20577"/>
          <ac:spMkLst>
            <pc:docMk/>
            <pc:sldMk cId="896864513" sldId="305"/>
            <ac:spMk id="2" creationId="{6ACCB447-71CA-4B18-AC0F-A604CE3F6073}"/>
          </ac:spMkLst>
        </pc:spChg>
        <pc:spChg chg="del mod">
          <ac:chgData name="Selten, LLM (Liene)" userId="b8fe06bb-7cfa-4f96-b8a0-f4e7fbc49ef5" providerId="ADAL" clId="{AEA4AEA0-44F8-4B7E-940C-2D735AD0D426}" dt="2020-04-10T07:29:59.620" v="57" actId="478"/>
          <ac:spMkLst>
            <pc:docMk/>
            <pc:sldMk cId="896864513" sldId="305"/>
            <ac:spMk id="3" creationId="{818132CD-4F73-4067-9AC1-F596C388EFF7}"/>
          </ac:spMkLst>
        </pc:spChg>
        <pc:picChg chg="add mod">
          <ac:chgData name="Selten, LLM (Liene)" userId="b8fe06bb-7cfa-4f96-b8a0-f4e7fbc49ef5" providerId="ADAL" clId="{AEA4AEA0-44F8-4B7E-940C-2D735AD0D426}" dt="2020-04-10T07:27:35.198" v="36" actId="1076"/>
          <ac:picMkLst>
            <pc:docMk/>
            <pc:sldMk cId="896864513" sldId="305"/>
            <ac:picMk id="1026" creationId="{65BDCC83-EFCE-4CF4-9EC9-0769E75514FB}"/>
          </ac:picMkLst>
        </pc:picChg>
        <pc:picChg chg="add mod">
          <ac:chgData name="Selten, LLM (Liene)" userId="b8fe06bb-7cfa-4f96-b8a0-f4e7fbc49ef5" providerId="ADAL" clId="{AEA4AEA0-44F8-4B7E-940C-2D735AD0D426}" dt="2020-04-10T07:27:41.409" v="38" actId="14100"/>
          <ac:picMkLst>
            <pc:docMk/>
            <pc:sldMk cId="896864513" sldId="305"/>
            <ac:picMk id="1028" creationId="{BDCAB1CB-E057-4836-81C1-1868403B81C1}"/>
          </ac:picMkLst>
        </pc:picChg>
        <pc:picChg chg="add mod">
          <ac:chgData name="Selten, LLM (Liene)" userId="b8fe06bb-7cfa-4f96-b8a0-f4e7fbc49ef5" providerId="ADAL" clId="{AEA4AEA0-44F8-4B7E-940C-2D735AD0D426}" dt="2020-04-10T07:26:41.267" v="27" actId="1076"/>
          <ac:picMkLst>
            <pc:docMk/>
            <pc:sldMk cId="896864513" sldId="305"/>
            <ac:picMk id="1030" creationId="{0ACC1C2A-5A7A-4268-9B98-DE23D8EC7A69}"/>
          </ac:picMkLst>
        </pc:picChg>
        <pc:picChg chg="add mod">
          <ac:chgData name="Selten, LLM (Liene)" userId="b8fe06bb-7cfa-4f96-b8a0-f4e7fbc49ef5" providerId="ADAL" clId="{AEA4AEA0-44F8-4B7E-940C-2D735AD0D426}" dt="2020-04-10T07:27:26.147" v="34" actId="14100"/>
          <ac:picMkLst>
            <pc:docMk/>
            <pc:sldMk cId="896864513" sldId="305"/>
            <ac:picMk id="1032" creationId="{1192D15D-8653-44A5-9D86-98693A9C6847}"/>
          </ac:picMkLst>
        </pc:picChg>
        <pc:picChg chg="add mod">
          <ac:chgData name="Selten, LLM (Liene)" userId="b8fe06bb-7cfa-4f96-b8a0-f4e7fbc49ef5" providerId="ADAL" clId="{AEA4AEA0-44F8-4B7E-940C-2D735AD0D426}" dt="2020-04-10T07:30:02.357" v="58" actId="1076"/>
          <ac:picMkLst>
            <pc:docMk/>
            <pc:sldMk cId="896864513" sldId="305"/>
            <ac:picMk id="1034" creationId="{4FBDEA5B-02FB-443E-9E70-838613A68FFC}"/>
          </ac:picMkLst>
        </pc:picChg>
        <pc:picChg chg="add mod">
          <ac:chgData name="Selten, LLM (Liene)" userId="b8fe06bb-7cfa-4f96-b8a0-f4e7fbc49ef5" providerId="ADAL" clId="{AEA4AEA0-44F8-4B7E-940C-2D735AD0D426}" dt="2020-04-10T07:29:54.767" v="56" actId="14100"/>
          <ac:picMkLst>
            <pc:docMk/>
            <pc:sldMk cId="896864513" sldId="305"/>
            <ac:picMk id="1036" creationId="{814E22E6-2E05-4318-9073-BC60F1472F40}"/>
          </ac:picMkLst>
        </pc:picChg>
      </pc:sldChg>
      <pc:sldChg chg="addSp delSp modSp modAnim">
        <pc:chgData name="Selten, LLM (Liene)" userId="b8fe06bb-7cfa-4f96-b8a0-f4e7fbc49ef5" providerId="ADAL" clId="{AEA4AEA0-44F8-4B7E-940C-2D735AD0D426}" dt="2020-04-10T09:11:30.562" v="1273" actId="14100"/>
        <pc:sldMkLst>
          <pc:docMk/>
          <pc:sldMk cId="2066679337" sldId="306"/>
        </pc:sldMkLst>
        <pc:spChg chg="mod">
          <ac:chgData name="Selten, LLM (Liene)" userId="b8fe06bb-7cfa-4f96-b8a0-f4e7fbc49ef5" providerId="ADAL" clId="{AEA4AEA0-44F8-4B7E-940C-2D735AD0D426}" dt="2020-04-10T09:01:26.153" v="824" actId="20577"/>
          <ac:spMkLst>
            <pc:docMk/>
            <pc:sldMk cId="2066679337" sldId="306"/>
            <ac:spMk id="2" creationId="{CB051B56-2FCE-4E85-93F3-5EFFC4BEF9D5}"/>
          </ac:spMkLst>
        </pc:spChg>
        <pc:spChg chg="mod">
          <ac:chgData name="Selten, LLM (Liene)" userId="b8fe06bb-7cfa-4f96-b8a0-f4e7fbc49ef5" providerId="ADAL" clId="{AEA4AEA0-44F8-4B7E-940C-2D735AD0D426}" dt="2020-04-10T09:06:13.237" v="1203" actId="20577"/>
          <ac:spMkLst>
            <pc:docMk/>
            <pc:sldMk cId="2066679337" sldId="306"/>
            <ac:spMk id="3" creationId="{63B192F4-6392-4BCF-B924-5B9E818D1E47}"/>
          </ac:spMkLst>
        </pc:spChg>
        <pc:spChg chg="add mod">
          <ac:chgData name="Selten, LLM (Liene)" userId="b8fe06bb-7cfa-4f96-b8a0-f4e7fbc49ef5" providerId="ADAL" clId="{AEA4AEA0-44F8-4B7E-940C-2D735AD0D426}" dt="2020-04-10T09:10:16.103" v="1244" actId="1076"/>
          <ac:spMkLst>
            <pc:docMk/>
            <pc:sldMk cId="2066679337" sldId="306"/>
            <ac:spMk id="5" creationId="{8B919CE2-2582-4C8A-BCD5-F143E94BB793}"/>
          </ac:spMkLst>
        </pc:spChg>
        <pc:spChg chg="add mod">
          <ac:chgData name="Selten, LLM (Liene)" userId="b8fe06bb-7cfa-4f96-b8a0-f4e7fbc49ef5" providerId="ADAL" clId="{AEA4AEA0-44F8-4B7E-940C-2D735AD0D426}" dt="2020-04-10T09:11:30.562" v="1273" actId="14100"/>
          <ac:spMkLst>
            <pc:docMk/>
            <pc:sldMk cId="2066679337" sldId="306"/>
            <ac:spMk id="6" creationId="{FAE546BE-7226-4F6F-ACD3-1B063BA2EB57}"/>
          </ac:spMkLst>
        </pc:spChg>
        <pc:picChg chg="add mod">
          <ac:chgData name="Selten, LLM (Liene)" userId="b8fe06bb-7cfa-4f96-b8a0-f4e7fbc49ef5" providerId="ADAL" clId="{AEA4AEA0-44F8-4B7E-940C-2D735AD0D426}" dt="2020-04-10T09:08:30.538" v="1221" actId="1076"/>
          <ac:picMkLst>
            <pc:docMk/>
            <pc:sldMk cId="2066679337" sldId="306"/>
            <ac:picMk id="3074" creationId="{A7CECECA-1F0C-4089-96E7-D551A0449060}"/>
          </ac:picMkLst>
        </pc:picChg>
        <pc:picChg chg="add mod">
          <ac:chgData name="Selten, LLM (Liene)" userId="b8fe06bb-7cfa-4f96-b8a0-f4e7fbc49ef5" providerId="ADAL" clId="{AEA4AEA0-44F8-4B7E-940C-2D735AD0D426}" dt="2020-04-10T09:08:15.018" v="1214" actId="1076"/>
          <ac:picMkLst>
            <pc:docMk/>
            <pc:sldMk cId="2066679337" sldId="306"/>
            <ac:picMk id="3076" creationId="{5E234D80-40AA-491F-B4E3-DB3FE4773426}"/>
          </ac:picMkLst>
        </pc:picChg>
        <pc:picChg chg="add del mod">
          <ac:chgData name="Selten, LLM (Liene)" userId="b8fe06bb-7cfa-4f96-b8a0-f4e7fbc49ef5" providerId="ADAL" clId="{AEA4AEA0-44F8-4B7E-940C-2D735AD0D426}" dt="2020-04-10T09:09:17.915" v="1222" actId="478"/>
          <ac:picMkLst>
            <pc:docMk/>
            <pc:sldMk cId="2066679337" sldId="306"/>
            <ac:picMk id="3078" creationId="{24E7119A-9BF0-4A66-A104-E04647F9D95B}"/>
          </ac:picMkLst>
        </pc:picChg>
        <pc:picChg chg="add mod">
          <ac:chgData name="Selten, LLM (Liene)" userId="b8fe06bb-7cfa-4f96-b8a0-f4e7fbc49ef5" providerId="ADAL" clId="{AEA4AEA0-44F8-4B7E-940C-2D735AD0D426}" dt="2020-04-10T09:09:43.290" v="1231" actId="14100"/>
          <ac:picMkLst>
            <pc:docMk/>
            <pc:sldMk cId="2066679337" sldId="306"/>
            <ac:picMk id="3080" creationId="{06CC5265-2059-4CFD-A0F0-0487942B9BD5}"/>
          </ac:picMkLst>
        </pc:picChg>
      </pc:sldChg>
      <pc:sldChg chg="addSp modSp modAnim">
        <pc:chgData name="Selten, LLM (Liene)" userId="b8fe06bb-7cfa-4f96-b8a0-f4e7fbc49ef5" providerId="ADAL" clId="{AEA4AEA0-44F8-4B7E-940C-2D735AD0D426}" dt="2020-04-10T10:17:50.651" v="2039" actId="1076"/>
        <pc:sldMkLst>
          <pc:docMk/>
          <pc:sldMk cId="3675766957" sldId="309"/>
        </pc:sldMkLst>
        <pc:spChg chg="mod">
          <ac:chgData name="Selten, LLM (Liene)" userId="b8fe06bb-7cfa-4f96-b8a0-f4e7fbc49ef5" providerId="ADAL" clId="{AEA4AEA0-44F8-4B7E-940C-2D735AD0D426}" dt="2020-04-10T09:40:30.424" v="1716" actId="20577"/>
          <ac:spMkLst>
            <pc:docMk/>
            <pc:sldMk cId="3675766957" sldId="309"/>
            <ac:spMk id="2" creationId="{757795B0-7323-4502-9965-60E75AAE9EA6}"/>
          </ac:spMkLst>
        </pc:spChg>
        <pc:spChg chg="mod">
          <ac:chgData name="Selten, LLM (Liene)" userId="b8fe06bb-7cfa-4f96-b8a0-f4e7fbc49ef5" providerId="ADAL" clId="{AEA4AEA0-44F8-4B7E-940C-2D735AD0D426}" dt="2020-04-10T10:16:01.846" v="2009" actId="20577"/>
          <ac:spMkLst>
            <pc:docMk/>
            <pc:sldMk cId="3675766957" sldId="309"/>
            <ac:spMk id="3" creationId="{33567A39-8D4C-4DCA-9F1E-5F7D85D9ABA6}"/>
          </ac:spMkLst>
        </pc:spChg>
        <pc:picChg chg="add mod">
          <ac:chgData name="Selten, LLM (Liene)" userId="b8fe06bb-7cfa-4f96-b8a0-f4e7fbc49ef5" providerId="ADAL" clId="{AEA4AEA0-44F8-4B7E-940C-2D735AD0D426}" dt="2020-04-10T10:17:50.651" v="2039" actId="1076"/>
          <ac:picMkLst>
            <pc:docMk/>
            <pc:sldMk cId="3675766957" sldId="309"/>
            <ac:picMk id="4098" creationId="{D40430E6-CDFD-43A5-812A-E54D19B3CA34}"/>
          </ac:picMkLst>
        </pc:picChg>
      </pc:sldChg>
      <pc:sldChg chg="addSp delSp modSp delAnim">
        <pc:chgData name="Selten, LLM (Liene)" userId="b8fe06bb-7cfa-4f96-b8a0-f4e7fbc49ef5" providerId="ADAL" clId="{AEA4AEA0-44F8-4B7E-940C-2D735AD0D426}" dt="2020-04-10T10:37:11.495" v="2687" actId="1076"/>
        <pc:sldMkLst>
          <pc:docMk/>
          <pc:sldMk cId="158718831" sldId="310"/>
        </pc:sldMkLst>
        <pc:spChg chg="mod">
          <ac:chgData name="Selten, LLM (Liene)" userId="b8fe06bb-7cfa-4f96-b8a0-f4e7fbc49ef5" providerId="ADAL" clId="{AEA4AEA0-44F8-4B7E-940C-2D735AD0D426}" dt="2020-04-10T10:33:16.423" v="2531" actId="20577"/>
          <ac:spMkLst>
            <pc:docMk/>
            <pc:sldMk cId="158718831" sldId="310"/>
            <ac:spMk id="2" creationId="{757795B0-7323-4502-9965-60E75AAE9EA6}"/>
          </ac:spMkLst>
        </pc:spChg>
        <pc:spChg chg="mod">
          <ac:chgData name="Selten, LLM (Liene)" userId="b8fe06bb-7cfa-4f96-b8a0-f4e7fbc49ef5" providerId="ADAL" clId="{AEA4AEA0-44F8-4B7E-940C-2D735AD0D426}" dt="2020-04-10T10:37:11.495" v="2687" actId="1076"/>
          <ac:spMkLst>
            <pc:docMk/>
            <pc:sldMk cId="158718831" sldId="310"/>
            <ac:spMk id="3" creationId="{33567A39-8D4C-4DCA-9F1E-5F7D85D9ABA6}"/>
          </ac:spMkLst>
        </pc:spChg>
        <pc:spChg chg="del">
          <ac:chgData name="Selten, LLM (Liene)" userId="b8fe06bb-7cfa-4f96-b8a0-f4e7fbc49ef5" providerId="ADAL" clId="{AEA4AEA0-44F8-4B7E-940C-2D735AD0D426}" dt="2020-04-10T10:24:02.958" v="2389" actId="478"/>
          <ac:spMkLst>
            <pc:docMk/>
            <pc:sldMk cId="158718831" sldId="310"/>
            <ac:spMk id="10" creationId="{F28981F4-E906-4F64-9259-1AF194E20B90}"/>
          </ac:spMkLst>
        </pc:spChg>
        <pc:picChg chg="add mod">
          <ac:chgData name="Selten, LLM (Liene)" userId="b8fe06bb-7cfa-4f96-b8a0-f4e7fbc49ef5" providerId="ADAL" clId="{AEA4AEA0-44F8-4B7E-940C-2D735AD0D426}" dt="2020-04-10T10:37:06.761" v="2686" actId="14100"/>
          <ac:picMkLst>
            <pc:docMk/>
            <pc:sldMk cId="158718831" sldId="310"/>
            <ac:picMk id="7170" creationId="{2C88CE2D-3829-418A-804F-88E0DAD4D79C}"/>
          </ac:picMkLst>
        </pc:picChg>
        <pc:picChg chg="add mod">
          <ac:chgData name="Selten, LLM (Liene)" userId="b8fe06bb-7cfa-4f96-b8a0-f4e7fbc49ef5" providerId="ADAL" clId="{AEA4AEA0-44F8-4B7E-940C-2D735AD0D426}" dt="2020-04-10T10:36:58.110" v="2682" actId="14100"/>
          <ac:picMkLst>
            <pc:docMk/>
            <pc:sldMk cId="158718831" sldId="310"/>
            <ac:picMk id="7172" creationId="{6795B06C-C94B-4523-9544-77A6CAC668B7}"/>
          </ac:picMkLst>
        </pc:picChg>
      </pc:sldChg>
      <pc:sldChg chg="modSp">
        <pc:chgData name="Selten, LLM (Liene)" userId="b8fe06bb-7cfa-4f96-b8a0-f4e7fbc49ef5" providerId="ADAL" clId="{AEA4AEA0-44F8-4B7E-940C-2D735AD0D426}" dt="2020-04-10T11:16:25.620" v="3620" actId="20577"/>
        <pc:sldMkLst>
          <pc:docMk/>
          <pc:sldMk cId="317275007" sldId="314"/>
        </pc:sldMkLst>
        <pc:spChg chg="mod">
          <ac:chgData name="Selten, LLM (Liene)" userId="b8fe06bb-7cfa-4f96-b8a0-f4e7fbc49ef5" providerId="ADAL" clId="{AEA4AEA0-44F8-4B7E-940C-2D735AD0D426}" dt="2020-04-10T11:16:25.620" v="3620" actId="20577"/>
          <ac:spMkLst>
            <pc:docMk/>
            <pc:sldMk cId="317275007" sldId="314"/>
            <ac:spMk id="3" creationId="{00000000-0000-0000-0000-000000000000}"/>
          </ac:spMkLst>
        </pc:spChg>
      </pc:sldChg>
      <pc:sldChg chg="addSp modSp modAnim">
        <pc:chgData name="Selten, LLM (Liene)" userId="b8fe06bb-7cfa-4f96-b8a0-f4e7fbc49ef5" providerId="ADAL" clId="{AEA4AEA0-44F8-4B7E-940C-2D735AD0D426}" dt="2020-04-10T12:28:47.783" v="4827" actId="20577"/>
        <pc:sldMkLst>
          <pc:docMk/>
          <pc:sldMk cId="2958054431" sldId="329"/>
        </pc:sldMkLst>
        <pc:spChg chg="mod">
          <ac:chgData name="Selten, LLM (Liene)" userId="b8fe06bb-7cfa-4f96-b8a0-f4e7fbc49ef5" providerId="ADAL" clId="{AEA4AEA0-44F8-4B7E-940C-2D735AD0D426}" dt="2020-04-10T11:27:44.211" v="4026" actId="20577"/>
          <ac:spMkLst>
            <pc:docMk/>
            <pc:sldMk cId="2958054431" sldId="329"/>
            <ac:spMk id="2" creationId="{F9B5F09E-27CD-4BCE-BBA4-E055A30A5CE3}"/>
          </ac:spMkLst>
        </pc:spChg>
        <pc:spChg chg="mod">
          <ac:chgData name="Selten, LLM (Liene)" userId="b8fe06bb-7cfa-4f96-b8a0-f4e7fbc49ef5" providerId="ADAL" clId="{AEA4AEA0-44F8-4B7E-940C-2D735AD0D426}" dt="2020-04-10T12:28:47.783" v="4827" actId="20577"/>
          <ac:spMkLst>
            <pc:docMk/>
            <pc:sldMk cId="2958054431" sldId="329"/>
            <ac:spMk id="3" creationId="{19C3BA2C-BB3C-450A-A5A3-B8F6B63AEEA3}"/>
          </ac:spMkLst>
        </pc:spChg>
        <pc:picChg chg="add mod">
          <ac:chgData name="Selten, LLM (Liene)" userId="b8fe06bb-7cfa-4f96-b8a0-f4e7fbc49ef5" providerId="ADAL" clId="{AEA4AEA0-44F8-4B7E-940C-2D735AD0D426}" dt="2020-04-10T12:28:21.167" v="4822" actId="1076"/>
          <ac:picMkLst>
            <pc:docMk/>
            <pc:sldMk cId="2958054431" sldId="329"/>
            <ac:picMk id="9218" creationId="{00DDA78D-1C8B-41EF-83D4-E2D00BB034D0}"/>
          </ac:picMkLst>
        </pc:picChg>
      </pc:sldChg>
      <pc:sldChg chg="modSp modAnim">
        <pc:chgData name="Selten, LLM (Liene)" userId="b8fe06bb-7cfa-4f96-b8a0-f4e7fbc49ef5" providerId="ADAL" clId="{AEA4AEA0-44F8-4B7E-940C-2D735AD0D426}" dt="2020-04-10T08:37:07.441" v="482"/>
        <pc:sldMkLst>
          <pc:docMk/>
          <pc:sldMk cId="2809260286" sldId="333"/>
        </pc:sldMkLst>
        <pc:spChg chg="mod">
          <ac:chgData name="Selten, LLM (Liene)" userId="b8fe06bb-7cfa-4f96-b8a0-f4e7fbc49ef5" providerId="ADAL" clId="{AEA4AEA0-44F8-4B7E-940C-2D735AD0D426}" dt="2020-04-10T08:37:04.887" v="481" actId="20577"/>
          <ac:spMkLst>
            <pc:docMk/>
            <pc:sldMk cId="2809260286" sldId="333"/>
            <ac:spMk id="3" creationId="{818132CD-4F73-4067-9AC1-F596C388EFF7}"/>
          </ac:spMkLst>
        </pc:spChg>
      </pc:sldChg>
      <pc:sldChg chg="addSp delSp modSp add modAnim">
        <pc:chgData name="Selten, LLM (Liene)" userId="b8fe06bb-7cfa-4f96-b8a0-f4e7fbc49ef5" providerId="ADAL" clId="{AEA4AEA0-44F8-4B7E-940C-2D735AD0D426}" dt="2020-04-10T08:44:40.035" v="667" actId="14100"/>
        <pc:sldMkLst>
          <pc:docMk/>
          <pc:sldMk cId="3736518727" sldId="334"/>
        </pc:sldMkLst>
        <pc:spChg chg="mod">
          <ac:chgData name="Selten, LLM (Liene)" userId="b8fe06bb-7cfa-4f96-b8a0-f4e7fbc49ef5" providerId="ADAL" clId="{AEA4AEA0-44F8-4B7E-940C-2D735AD0D426}" dt="2020-04-10T08:43:21.328" v="646" actId="20577"/>
          <ac:spMkLst>
            <pc:docMk/>
            <pc:sldMk cId="3736518727" sldId="334"/>
            <ac:spMk id="3" creationId="{818132CD-4F73-4067-9AC1-F596C388EFF7}"/>
          </ac:spMkLst>
        </pc:spChg>
        <pc:picChg chg="add mod">
          <ac:chgData name="Selten, LLM (Liene)" userId="b8fe06bb-7cfa-4f96-b8a0-f4e7fbc49ef5" providerId="ADAL" clId="{AEA4AEA0-44F8-4B7E-940C-2D735AD0D426}" dt="2020-04-10T08:43:53.542" v="658" actId="1076"/>
          <ac:picMkLst>
            <pc:docMk/>
            <pc:sldMk cId="3736518727" sldId="334"/>
            <ac:picMk id="2050" creationId="{B04BC891-2B9B-4D27-96A4-3EB7CF79C228}"/>
          </ac:picMkLst>
        </pc:picChg>
        <pc:picChg chg="add del mod">
          <ac:chgData name="Selten, LLM (Liene)" userId="b8fe06bb-7cfa-4f96-b8a0-f4e7fbc49ef5" providerId="ADAL" clId="{AEA4AEA0-44F8-4B7E-940C-2D735AD0D426}" dt="2020-04-10T08:43:45.969" v="654" actId="478"/>
          <ac:picMkLst>
            <pc:docMk/>
            <pc:sldMk cId="3736518727" sldId="334"/>
            <ac:picMk id="2052" creationId="{AD4A3502-EDBD-4A8B-976D-B72AC1613B28}"/>
          </ac:picMkLst>
        </pc:picChg>
        <pc:picChg chg="add mod">
          <ac:chgData name="Selten, LLM (Liene)" userId="b8fe06bb-7cfa-4f96-b8a0-f4e7fbc49ef5" providerId="ADAL" clId="{AEA4AEA0-44F8-4B7E-940C-2D735AD0D426}" dt="2020-04-10T08:43:26.956" v="650" actId="1076"/>
          <ac:picMkLst>
            <pc:docMk/>
            <pc:sldMk cId="3736518727" sldId="334"/>
            <ac:picMk id="2054" creationId="{1CCFEE64-83AA-4D6E-BD83-B2411219D454}"/>
          </ac:picMkLst>
        </pc:picChg>
        <pc:picChg chg="add mod">
          <ac:chgData name="Selten, LLM (Liene)" userId="b8fe06bb-7cfa-4f96-b8a0-f4e7fbc49ef5" providerId="ADAL" clId="{AEA4AEA0-44F8-4B7E-940C-2D735AD0D426}" dt="2020-04-10T08:44:36.515" v="665" actId="1076"/>
          <ac:picMkLst>
            <pc:docMk/>
            <pc:sldMk cId="3736518727" sldId="334"/>
            <ac:picMk id="2056" creationId="{5E9A18C4-FB8E-4FCE-963D-D21D0B135938}"/>
          </ac:picMkLst>
        </pc:picChg>
        <pc:picChg chg="add mod">
          <ac:chgData name="Selten, LLM (Liene)" userId="b8fe06bb-7cfa-4f96-b8a0-f4e7fbc49ef5" providerId="ADAL" clId="{AEA4AEA0-44F8-4B7E-940C-2D735AD0D426}" dt="2020-04-10T08:44:40.035" v="667" actId="14100"/>
          <ac:picMkLst>
            <pc:docMk/>
            <pc:sldMk cId="3736518727" sldId="334"/>
            <ac:picMk id="2058" creationId="{F83F942F-A727-48E7-93F4-BC3D32CF0C22}"/>
          </ac:picMkLst>
        </pc:picChg>
      </pc:sldChg>
      <pc:sldChg chg="addSp delSp modSp add modAnim">
        <pc:chgData name="Selten, LLM (Liene)" userId="b8fe06bb-7cfa-4f96-b8a0-f4e7fbc49ef5" providerId="ADAL" clId="{AEA4AEA0-44F8-4B7E-940C-2D735AD0D426}" dt="2020-04-10T09:29:11.734" v="1630"/>
        <pc:sldMkLst>
          <pc:docMk/>
          <pc:sldMk cId="2476339736" sldId="335"/>
        </pc:sldMkLst>
        <pc:spChg chg="mod">
          <ac:chgData name="Selten, LLM (Liene)" userId="b8fe06bb-7cfa-4f96-b8a0-f4e7fbc49ef5" providerId="ADAL" clId="{AEA4AEA0-44F8-4B7E-940C-2D735AD0D426}" dt="2020-04-10T09:26:43.058" v="1522" actId="20577"/>
          <ac:spMkLst>
            <pc:docMk/>
            <pc:sldMk cId="2476339736" sldId="335"/>
            <ac:spMk id="3" creationId="{818132CD-4F73-4067-9AC1-F596C388EFF7}"/>
          </ac:spMkLst>
        </pc:spChg>
        <pc:spChg chg="add del mod">
          <ac:chgData name="Selten, LLM (Liene)" userId="b8fe06bb-7cfa-4f96-b8a0-f4e7fbc49ef5" providerId="ADAL" clId="{AEA4AEA0-44F8-4B7E-940C-2D735AD0D426}" dt="2020-04-10T09:27:19.143" v="1526"/>
          <ac:spMkLst>
            <pc:docMk/>
            <pc:sldMk cId="2476339736" sldId="335"/>
            <ac:spMk id="5" creationId="{43FEB885-B19A-48B3-8464-F14C908D9D2B}"/>
          </ac:spMkLst>
        </pc:spChg>
        <pc:spChg chg="add mod">
          <ac:chgData name="Selten, LLM (Liene)" userId="b8fe06bb-7cfa-4f96-b8a0-f4e7fbc49ef5" providerId="ADAL" clId="{AEA4AEA0-44F8-4B7E-940C-2D735AD0D426}" dt="2020-04-10T09:28:56.164" v="1629" actId="1076"/>
          <ac:spMkLst>
            <pc:docMk/>
            <pc:sldMk cId="2476339736" sldId="335"/>
            <ac:spMk id="6" creationId="{5E5C3DB4-3849-48CA-8BC6-EDD3C2363D84}"/>
          </ac:spMkLst>
        </pc:spChg>
      </pc:sldChg>
      <pc:sldChg chg="addSp modSp add modAnim">
        <pc:chgData name="Selten, LLM (Liene)" userId="b8fe06bb-7cfa-4f96-b8a0-f4e7fbc49ef5" providerId="ADAL" clId="{AEA4AEA0-44F8-4B7E-940C-2D735AD0D426}" dt="2020-04-10T10:32:55.958" v="2509" actId="20577"/>
        <pc:sldMkLst>
          <pc:docMk/>
          <pc:sldMk cId="1741217048" sldId="336"/>
        </pc:sldMkLst>
        <pc:spChg chg="mod">
          <ac:chgData name="Selten, LLM (Liene)" userId="b8fe06bb-7cfa-4f96-b8a0-f4e7fbc49ef5" providerId="ADAL" clId="{AEA4AEA0-44F8-4B7E-940C-2D735AD0D426}" dt="2020-04-10T10:16:48.610" v="2028" actId="20577"/>
          <ac:spMkLst>
            <pc:docMk/>
            <pc:sldMk cId="1741217048" sldId="336"/>
            <ac:spMk id="2" creationId="{757795B0-7323-4502-9965-60E75AAE9EA6}"/>
          </ac:spMkLst>
        </pc:spChg>
        <pc:spChg chg="mod">
          <ac:chgData name="Selten, LLM (Liene)" userId="b8fe06bb-7cfa-4f96-b8a0-f4e7fbc49ef5" providerId="ADAL" clId="{AEA4AEA0-44F8-4B7E-940C-2D735AD0D426}" dt="2020-04-10T10:32:55.958" v="2509" actId="20577"/>
          <ac:spMkLst>
            <pc:docMk/>
            <pc:sldMk cId="1741217048" sldId="336"/>
            <ac:spMk id="3" creationId="{33567A39-8D4C-4DCA-9F1E-5F7D85D9ABA6}"/>
          </ac:spMkLst>
        </pc:spChg>
        <pc:picChg chg="add mod">
          <ac:chgData name="Selten, LLM (Liene)" userId="b8fe06bb-7cfa-4f96-b8a0-f4e7fbc49ef5" providerId="ADAL" clId="{AEA4AEA0-44F8-4B7E-940C-2D735AD0D426}" dt="2020-04-10T10:32:37.390" v="2464" actId="1076"/>
          <ac:picMkLst>
            <pc:docMk/>
            <pc:sldMk cId="1741217048" sldId="336"/>
            <ac:picMk id="6146" creationId="{6D043B83-D871-4B60-B40C-9DE49E1582B2}"/>
          </ac:picMkLst>
        </pc:picChg>
        <pc:picChg chg="add mod">
          <ac:chgData name="Selten, LLM (Liene)" userId="b8fe06bb-7cfa-4f96-b8a0-f4e7fbc49ef5" providerId="ADAL" clId="{AEA4AEA0-44F8-4B7E-940C-2D735AD0D426}" dt="2020-04-10T10:32:17.654" v="2456" actId="1076"/>
          <ac:picMkLst>
            <pc:docMk/>
            <pc:sldMk cId="1741217048" sldId="336"/>
            <ac:picMk id="6148" creationId="{AC343BFA-7BC2-41DB-8C52-BC9CD38CB833}"/>
          </ac:picMkLst>
        </pc:picChg>
      </pc:sldChg>
      <pc:sldChg chg="addSp delSp modSp add modAnim">
        <pc:chgData name="Selten, LLM (Liene)" userId="b8fe06bb-7cfa-4f96-b8a0-f4e7fbc49ef5" providerId="ADAL" clId="{AEA4AEA0-44F8-4B7E-940C-2D735AD0D426}" dt="2020-04-10T11:05:32.633" v="3264"/>
        <pc:sldMkLst>
          <pc:docMk/>
          <pc:sldMk cId="563039065" sldId="337"/>
        </pc:sldMkLst>
        <pc:spChg chg="mod">
          <ac:chgData name="Selten, LLM (Liene)" userId="b8fe06bb-7cfa-4f96-b8a0-f4e7fbc49ef5" providerId="ADAL" clId="{AEA4AEA0-44F8-4B7E-940C-2D735AD0D426}" dt="2020-04-10T10:39:44.929" v="2891" actId="20577"/>
          <ac:spMkLst>
            <pc:docMk/>
            <pc:sldMk cId="563039065" sldId="337"/>
            <ac:spMk id="3" creationId="{33567A39-8D4C-4DCA-9F1E-5F7D85D9ABA6}"/>
          </ac:spMkLst>
        </pc:spChg>
        <pc:picChg chg="add mod">
          <ac:chgData name="Selten, LLM (Liene)" userId="b8fe06bb-7cfa-4f96-b8a0-f4e7fbc49ef5" providerId="ADAL" clId="{AEA4AEA0-44F8-4B7E-940C-2D735AD0D426}" dt="2020-04-10T11:05:22.289" v="3263" actId="14100"/>
          <ac:picMkLst>
            <pc:docMk/>
            <pc:sldMk cId="563039065" sldId="337"/>
            <ac:picMk id="5" creationId="{258F47D8-24B7-4A3E-811C-5E34E06B0513}"/>
          </ac:picMkLst>
        </pc:picChg>
        <pc:picChg chg="del mod">
          <ac:chgData name="Selten, LLM (Liene)" userId="b8fe06bb-7cfa-4f96-b8a0-f4e7fbc49ef5" providerId="ADAL" clId="{AEA4AEA0-44F8-4B7E-940C-2D735AD0D426}" dt="2020-04-10T10:37:23.920" v="2691" actId="478"/>
          <ac:picMkLst>
            <pc:docMk/>
            <pc:sldMk cId="563039065" sldId="337"/>
            <ac:picMk id="7170" creationId="{2C88CE2D-3829-418A-804F-88E0DAD4D79C}"/>
          </ac:picMkLst>
        </pc:picChg>
        <pc:picChg chg="del">
          <ac:chgData name="Selten, LLM (Liene)" userId="b8fe06bb-7cfa-4f96-b8a0-f4e7fbc49ef5" providerId="ADAL" clId="{AEA4AEA0-44F8-4B7E-940C-2D735AD0D426}" dt="2020-04-10T10:37:22.642" v="2689" actId="478"/>
          <ac:picMkLst>
            <pc:docMk/>
            <pc:sldMk cId="563039065" sldId="337"/>
            <ac:picMk id="7172" creationId="{6795B06C-C94B-4523-9544-77A6CAC668B7}"/>
          </ac:picMkLst>
        </pc:picChg>
        <pc:picChg chg="add mod">
          <ac:chgData name="Selten, LLM (Liene)" userId="b8fe06bb-7cfa-4f96-b8a0-f4e7fbc49ef5" providerId="ADAL" clId="{AEA4AEA0-44F8-4B7E-940C-2D735AD0D426}" dt="2020-04-10T10:42:36.645" v="2908" actId="14100"/>
          <ac:picMkLst>
            <pc:docMk/>
            <pc:sldMk cId="563039065" sldId="337"/>
            <ac:picMk id="8194" creationId="{B29C6FC7-FA1C-4EC6-A916-EE6CCCA7F9E6}"/>
          </ac:picMkLst>
        </pc:picChg>
        <pc:picChg chg="add mod">
          <ac:chgData name="Selten, LLM (Liene)" userId="b8fe06bb-7cfa-4f96-b8a0-f4e7fbc49ef5" providerId="ADAL" clId="{AEA4AEA0-44F8-4B7E-940C-2D735AD0D426}" dt="2020-04-10T10:42:28.755" v="2904" actId="1076"/>
          <ac:picMkLst>
            <pc:docMk/>
            <pc:sldMk cId="563039065" sldId="337"/>
            <ac:picMk id="8196" creationId="{34612105-8156-486C-944B-A1483EA67970}"/>
          </ac:picMkLst>
        </pc:picChg>
        <pc:picChg chg="add mod">
          <ac:chgData name="Selten, LLM (Liene)" userId="b8fe06bb-7cfa-4f96-b8a0-f4e7fbc49ef5" providerId="ADAL" clId="{AEA4AEA0-44F8-4B7E-940C-2D735AD0D426}" dt="2020-04-10T10:42:33.239" v="2907" actId="1076"/>
          <ac:picMkLst>
            <pc:docMk/>
            <pc:sldMk cId="563039065" sldId="337"/>
            <ac:picMk id="8198" creationId="{FF3D6B19-B1E7-4823-9BAB-9D89765BFC93}"/>
          </ac:picMkLst>
        </pc:picChg>
      </pc:sldChg>
      <pc:sldChg chg="addSp delSp modSp modAnim">
        <pc:chgData name="Selten, LLM (Liene)" userId="b8fe06bb-7cfa-4f96-b8a0-f4e7fbc49ef5" providerId="ADAL" clId="{AEA4AEA0-44F8-4B7E-940C-2D735AD0D426}" dt="2020-04-10T10:57:44.303" v="3150" actId="1076"/>
        <pc:sldMkLst>
          <pc:docMk/>
          <pc:sldMk cId="3550881205" sldId="338"/>
        </pc:sldMkLst>
        <pc:spChg chg="mod">
          <ac:chgData name="Selten, LLM (Liene)" userId="b8fe06bb-7cfa-4f96-b8a0-f4e7fbc49ef5" providerId="ADAL" clId="{AEA4AEA0-44F8-4B7E-940C-2D735AD0D426}" dt="2020-04-10T10:57:39.730" v="3149" actId="6549"/>
          <ac:spMkLst>
            <pc:docMk/>
            <pc:sldMk cId="3550881205" sldId="338"/>
            <ac:spMk id="3" creationId="{33567A39-8D4C-4DCA-9F1E-5F7D85D9ABA6}"/>
          </ac:spMkLst>
        </pc:spChg>
        <pc:picChg chg="add mod">
          <ac:chgData name="Selten, LLM (Liene)" userId="b8fe06bb-7cfa-4f96-b8a0-f4e7fbc49ef5" providerId="ADAL" clId="{AEA4AEA0-44F8-4B7E-940C-2D735AD0D426}" dt="2020-04-10T10:53:19.943" v="2990" actId="14100"/>
          <ac:picMkLst>
            <pc:docMk/>
            <pc:sldMk cId="3550881205" sldId="338"/>
            <ac:picMk id="5" creationId="{AF6C7E04-5BEE-4E0C-9FA0-17224E0B4687}"/>
          </ac:picMkLst>
        </pc:picChg>
        <pc:picChg chg="add mod">
          <ac:chgData name="Selten, LLM (Liene)" userId="b8fe06bb-7cfa-4f96-b8a0-f4e7fbc49ef5" providerId="ADAL" clId="{AEA4AEA0-44F8-4B7E-940C-2D735AD0D426}" dt="2020-04-10T10:57:44.303" v="3150" actId="1076"/>
          <ac:picMkLst>
            <pc:docMk/>
            <pc:sldMk cId="3550881205" sldId="338"/>
            <ac:picMk id="6" creationId="{1C88BE15-E7EF-4D65-A06B-3C3D2929B025}"/>
          </ac:picMkLst>
        </pc:picChg>
        <pc:picChg chg="del">
          <ac:chgData name="Selten, LLM (Liene)" userId="b8fe06bb-7cfa-4f96-b8a0-f4e7fbc49ef5" providerId="ADAL" clId="{AEA4AEA0-44F8-4B7E-940C-2D735AD0D426}" dt="2020-04-10T10:42:47.636" v="2909" actId="478"/>
          <ac:picMkLst>
            <pc:docMk/>
            <pc:sldMk cId="3550881205" sldId="338"/>
            <ac:picMk id="8194" creationId="{B29C6FC7-FA1C-4EC6-A916-EE6CCCA7F9E6}"/>
          </ac:picMkLst>
        </pc:picChg>
        <pc:picChg chg="del">
          <ac:chgData name="Selten, LLM (Liene)" userId="b8fe06bb-7cfa-4f96-b8a0-f4e7fbc49ef5" providerId="ADAL" clId="{AEA4AEA0-44F8-4B7E-940C-2D735AD0D426}" dt="2020-04-10T10:42:48.281" v="2910" actId="478"/>
          <ac:picMkLst>
            <pc:docMk/>
            <pc:sldMk cId="3550881205" sldId="338"/>
            <ac:picMk id="8196" creationId="{34612105-8156-486C-944B-A1483EA67970}"/>
          </ac:picMkLst>
        </pc:picChg>
        <pc:picChg chg="del">
          <ac:chgData name="Selten, LLM (Liene)" userId="b8fe06bb-7cfa-4f96-b8a0-f4e7fbc49ef5" providerId="ADAL" clId="{AEA4AEA0-44F8-4B7E-940C-2D735AD0D426}" dt="2020-04-10T10:42:48.814" v="2911" actId="478"/>
          <ac:picMkLst>
            <pc:docMk/>
            <pc:sldMk cId="3550881205" sldId="338"/>
            <ac:picMk id="8198" creationId="{FF3D6B19-B1E7-4823-9BAB-9D89765BFC93}"/>
          </ac:picMkLst>
        </pc:picChg>
      </pc:sldChg>
      <pc:sldChg chg="addSp modSp add modAnim">
        <pc:chgData name="Selten, LLM (Liene)" userId="b8fe06bb-7cfa-4f96-b8a0-f4e7fbc49ef5" providerId="ADAL" clId="{AEA4AEA0-44F8-4B7E-940C-2D735AD0D426}" dt="2020-04-10T12:19:06.139" v="4063"/>
        <pc:sldMkLst>
          <pc:docMk/>
          <pc:sldMk cId="753295310" sldId="339"/>
        </pc:sldMkLst>
        <pc:spChg chg="mod">
          <ac:chgData name="Selten, LLM (Liene)" userId="b8fe06bb-7cfa-4f96-b8a0-f4e7fbc49ef5" providerId="ADAL" clId="{AEA4AEA0-44F8-4B7E-940C-2D735AD0D426}" dt="2020-04-10T10:57:58.187" v="3174" actId="20577"/>
          <ac:spMkLst>
            <pc:docMk/>
            <pc:sldMk cId="753295310" sldId="339"/>
            <ac:spMk id="2" creationId="{F9B5F09E-27CD-4BCE-BBA4-E055A30A5CE3}"/>
          </ac:spMkLst>
        </pc:spChg>
        <pc:spChg chg="mod">
          <ac:chgData name="Selten, LLM (Liene)" userId="b8fe06bb-7cfa-4f96-b8a0-f4e7fbc49ef5" providerId="ADAL" clId="{AEA4AEA0-44F8-4B7E-940C-2D735AD0D426}" dt="2020-04-10T12:18:47.198" v="4060" actId="20577"/>
          <ac:spMkLst>
            <pc:docMk/>
            <pc:sldMk cId="753295310" sldId="339"/>
            <ac:spMk id="3" creationId="{19C3BA2C-BB3C-450A-A5A3-B8F6B63AEEA3}"/>
          </ac:spMkLst>
        </pc:spChg>
        <pc:picChg chg="add mod">
          <ac:chgData name="Selten, LLM (Liene)" userId="b8fe06bb-7cfa-4f96-b8a0-f4e7fbc49ef5" providerId="ADAL" clId="{AEA4AEA0-44F8-4B7E-940C-2D735AD0D426}" dt="2020-04-10T12:18:31.305" v="4043" actId="14100"/>
          <ac:picMkLst>
            <pc:docMk/>
            <pc:sldMk cId="753295310" sldId="339"/>
            <ac:picMk id="5" creationId="{6EAAE4DF-9E7A-4DE7-8CFD-241912DB758B}"/>
          </ac:picMkLst>
        </pc:picChg>
      </pc:sldChg>
      <pc:sldChg chg="addSp modSp new ord">
        <pc:chgData name="Selten, LLM (Liene)" userId="b8fe06bb-7cfa-4f96-b8a0-f4e7fbc49ef5" providerId="ADAL" clId="{AEA4AEA0-44F8-4B7E-940C-2D735AD0D426}" dt="2020-04-10T11:24:59.491" v="3865"/>
        <pc:sldMkLst>
          <pc:docMk/>
          <pc:sldMk cId="3623239320" sldId="340"/>
        </pc:sldMkLst>
        <pc:picChg chg="add mod">
          <ac:chgData name="Selten, LLM (Liene)" userId="b8fe06bb-7cfa-4f96-b8a0-f4e7fbc49ef5" providerId="ADAL" clId="{AEA4AEA0-44F8-4B7E-940C-2D735AD0D426}" dt="2020-04-10T11:03:20.994" v="3258" actId="14100"/>
          <ac:picMkLst>
            <pc:docMk/>
            <pc:sldMk cId="3623239320" sldId="340"/>
            <ac:picMk id="4" creationId="{0D6B30AD-D7A6-466B-A19A-004D1E4525C3}"/>
          </ac:picMkLst>
        </pc:picChg>
        <pc:picChg chg="add ord">
          <ac:chgData name="Selten, LLM (Liene)" userId="b8fe06bb-7cfa-4f96-b8a0-f4e7fbc49ef5" providerId="ADAL" clId="{AEA4AEA0-44F8-4B7E-940C-2D735AD0D426}" dt="2020-04-10T11:03:05.660" v="3254" actId="171"/>
          <ac:picMkLst>
            <pc:docMk/>
            <pc:sldMk cId="3623239320" sldId="340"/>
            <ac:picMk id="5" creationId="{DDFA5CDF-2DD6-4D37-A7D8-9D221E1E339D}"/>
          </ac:picMkLst>
        </pc:picChg>
      </pc:sldChg>
      <pc:sldChg chg="delSp modSp add">
        <pc:chgData name="Selten, LLM (Liene)" userId="b8fe06bb-7cfa-4f96-b8a0-f4e7fbc49ef5" providerId="ADAL" clId="{AEA4AEA0-44F8-4B7E-940C-2D735AD0D426}" dt="2020-04-10T12:36:24.716" v="5181" actId="478"/>
        <pc:sldMkLst>
          <pc:docMk/>
          <pc:sldMk cId="1138726665" sldId="341"/>
        </pc:sldMkLst>
        <pc:spChg chg="mod">
          <ac:chgData name="Selten, LLM (Liene)" userId="b8fe06bb-7cfa-4f96-b8a0-f4e7fbc49ef5" providerId="ADAL" clId="{AEA4AEA0-44F8-4B7E-940C-2D735AD0D426}" dt="2020-04-10T11:18:22.613" v="3672" actId="20577"/>
          <ac:spMkLst>
            <pc:docMk/>
            <pc:sldMk cId="1138726665" sldId="341"/>
            <ac:spMk id="3" creationId="{00000000-0000-0000-0000-000000000000}"/>
          </ac:spMkLst>
        </pc:spChg>
        <pc:spChg chg="del">
          <ac:chgData name="Selten, LLM (Liene)" userId="b8fe06bb-7cfa-4f96-b8a0-f4e7fbc49ef5" providerId="ADAL" clId="{AEA4AEA0-44F8-4B7E-940C-2D735AD0D426}" dt="2020-04-10T12:36:24.716" v="5181" actId="478"/>
          <ac:spMkLst>
            <pc:docMk/>
            <pc:sldMk cId="1138726665" sldId="341"/>
            <ac:spMk id="4" creationId="{E4614B25-60D8-408A-9468-13138A1EBF87}"/>
          </ac:spMkLst>
        </pc:spChg>
      </pc:sldChg>
      <pc:sldChg chg="delSp modSp add">
        <pc:chgData name="Selten, LLM (Liene)" userId="b8fe06bb-7cfa-4f96-b8a0-f4e7fbc49ef5" providerId="ADAL" clId="{AEA4AEA0-44F8-4B7E-940C-2D735AD0D426}" dt="2020-04-10T11:22:54.583" v="3710" actId="6549"/>
        <pc:sldMkLst>
          <pc:docMk/>
          <pc:sldMk cId="3469158597" sldId="342"/>
        </pc:sldMkLst>
        <pc:spChg chg="mod">
          <ac:chgData name="Selten, LLM (Liene)" userId="b8fe06bb-7cfa-4f96-b8a0-f4e7fbc49ef5" providerId="ADAL" clId="{AEA4AEA0-44F8-4B7E-940C-2D735AD0D426}" dt="2020-04-10T11:22:54.583" v="3710" actId="6549"/>
          <ac:spMkLst>
            <pc:docMk/>
            <pc:sldMk cId="3469158597" sldId="342"/>
            <ac:spMk id="3" creationId="{00000000-0000-0000-0000-000000000000}"/>
          </ac:spMkLst>
        </pc:spChg>
        <pc:spChg chg="del">
          <ac:chgData name="Selten, LLM (Liene)" userId="b8fe06bb-7cfa-4f96-b8a0-f4e7fbc49ef5" providerId="ADAL" clId="{AEA4AEA0-44F8-4B7E-940C-2D735AD0D426}" dt="2020-04-10T11:22:50.269" v="3694" actId="478"/>
          <ac:spMkLst>
            <pc:docMk/>
            <pc:sldMk cId="3469158597" sldId="342"/>
            <ac:spMk id="4" creationId="{E4614B25-60D8-408A-9468-13138A1EBF87}"/>
          </ac:spMkLst>
        </pc:spChg>
      </pc:sldChg>
      <pc:sldChg chg="modSp add">
        <pc:chgData name="Selten, LLM (Liene)" userId="b8fe06bb-7cfa-4f96-b8a0-f4e7fbc49ef5" providerId="ADAL" clId="{AEA4AEA0-44F8-4B7E-940C-2D735AD0D426}" dt="2020-04-10T11:22:13.169" v="3680" actId="20577"/>
        <pc:sldMkLst>
          <pc:docMk/>
          <pc:sldMk cId="583378442" sldId="343"/>
        </pc:sldMkLst>
        <pc:spChg chg="mod">
          <ac:chgData name="Selten, LLM (Liene)" userId="b8fe06bb-7cfa-4f96-b8a0-f4e7fbc49ef5" providerId="ADAL" clId="{AEA4AEA0-44F8-4B7E-940C-2D735AD0D426}" dt="2020-04-10T11:22:13.169" v="3680" actId="20577"/>
          <ac:spMkLst>
            <pc:docMk/>
            <pc:sldMk cId="583378442" sldId="343"/>
            <ac:spMk id="3" creationId="{00000000-0000-0000-0000-000000000000}"/>
          </ac:spMkLst>
        </pc:spChg>
      </pc:sldChg>
      <pc:sldChg chg="addSp delSp modSp new modAnim">
        <pc:chgData name="Selten, LLM (Liene)" userId="b8fe06bb-7cfa-4f96-b8a0-f4e7fbc49ef5" providerId="ADAL" clId="{AEA4AEA0-44F8-4B7E-940C-2D735AD0D426}" dt="2020-04-10T11:24:34.283" v="3863" actId="1076"/>
        <pc:sldMkLst>
          <pc:docMk/>
          <pc:sldMk cId="1765558598" sldId="344"/>
        </pc:sldMkLst>
        <pc:spChg chg="del">
          <ac:chgData name="Selten, LLM (Liene)" userId="b8fe06bb-7cfa-4f96-b8a0-f4e7fbc49ef5" providerId="ADAL" clId="{AEA4AEA0-44F8-4B7E-940C-2D735AD0D426}" dt="2020-04-10T11:24:20.658" v="3858"/>
          <ac:spMkLst>
            <pc:docMk/>
            <pc:sldMk cId="1765558598" sldId="344"/>
            <ac:spMk id="3" creationId="{B076055F-3F6F-4DA3-9FB0-20BEA605B3AE}"/>
          </ac:spMkLst>
        </pc:spChg>
        <pc:picChg chg="add">
          <ac:chgData name="Selten, LLM (Liene)" userId="b8fe06bb-7cfa-4f96-b8a0-f4e7fbc49ef5" providerId="ADAL" clId="{AEA4AEA0-44F8-4B7E-940C-2D735AD0D426}" dt="2020-04-10T11:23:11.167" v="3712"/>
          <ac:picMkLst>
            <pc:docMk/>
            <pc:sldMk cId="1765558598" sldId="344"/>
            <ac:picMk id="4" creationId="{0749D78A-B355-4836-9EB2-2A3832F5CCEA}"/>
          </ac:picMkLst>
        </pc:picChg>
        <pc:picChg chg="add mod">
          <ac:chgData name="Selten, LLM (Liene)" userId="b8fe06bb-7cfa-4f96-b8a0-f4e7fbc49ef5" providerId="ADAL" clId="{AEA4AEA0-44F8-4B7E-940C-2D735AD0D426}" dt="2020-04-10T11:24:34.283" v="3863" actId="1076"/>
          <ac:picMkLst>
            <pc:docMk/>
            <pc:sldMk cId="1765558598" sldId="344"/>
            <ac:picMk id="5" creationId="{64615BD7-74B6-4BCD-B9D9-9783A16C1237}"/>
          </ac:picMkLst>
        </pc:picChg>
      </pc:sldChg>
      <pc:sldChg chg="addSp modSp add">
        <pc:chgData name="Selten, LLM (Liene)" userId="b8fe06bb-7cfa-4f96-b8a0-f4e7fbc49ef5" providerId="ADAL" clId="{AEA4AEA0-44F8-4B7E-940C-2D735AD0D426}" dt="2020-04-10T12:33:39.021" v="5031" actId="1076"/>
        <pc:sldMkLst>
          <pc:docMk/>
          <pc:sldMk cId="1897524598" sldId="345"/>
        </pc:sldMkLst>
        <pc:spChg chg="mod">
          <ac:chgData name="Selten, LLM (Liene)" userId="b8fe06bb-7cfa-4f96-b8a0-f4e7fbc49ef5" providerId="ADAL" clId="{AEA4AEA0-44F8-4B7E-940C-2D735AD0D426}" dt="2020-04-10T11:28:05.118" v="4040" actId="20577"/>
          <ac:spMkLst>
            <pc:docMk/>
            <pc:sldMk cId="1897524598" sldId="345"/>
            <ac:spMk id="2" creationId="{F9B5F09E-27CD-4BCE-BBA4-E055A30A5CE3}"/>
          </ac:spMkLst>
        </pc:spChg>
        <pc:spChg chg="mod">
          <ac:chgData name="Selten, LLM (Liene)" userId="b8fe06bb-7cfa-4f96-b8a0-f4e7fbc49ef5" providerId="ADAL" clId="{AEA4AEA0-44F8-4B7E-940C-2D735AD0D426}" dt="2020-04-10T12:33:27.969" v="5025" actId="20577"/>
          <ac:spMkLst>
            <pc:docMk/>
            <pc:sldMk cId="1897524598" sldId="345"/>
            <ac:spMk id="3" creationId="{19C3BA2C-BB3C-450A-A5A3-B8F6B63AEEA3}"/>
          </ac:spMkLst>
        </pc:spChg>
        <pc:picChg chg="add mod">
          <ac:chgData name="Selten, LLM (Liene)" userId="b8fe06bb-7cfa-4f96-b8a0-f4e7fbc49ef5" providerId="ADAL" clId="{AEA4AEA0-44F8-4B7E-940C-2D735AD0D426}" dt="2020-04-10T12:33:39.021" v="5031" actId="1076"/>
          <ac:picMkLst>
            <pc:docMk/>
            <pc:sldMk cId="1897524598" sldId="345"/>
            <ac:picMk id="13314" creationId="{375B5052-71D7-467D-B565-D793DAD6C160}"/>
          </ac:picMkLst>
        </pc:picChg>
        <pc:picChg chg="add mod">
          <ac:chgData name="Selten, LLM (Liene)" userId="b8fe06bb-7cfa-4f96-b8a0-f4e7fbc49ef5" providerId="ADAL" clId="{AEA4AEA0-44F8-4B7E-940C-2D735AD0D426}" dt="2020-04-10T12:33:37.954" v="5030" actId="1076"/>
          <ac:picMkLst>
            <pc:docMk/>
            <pc:sldMk cId="1897524598" sldId="345"/>
            <ac:picMk id="13316" creationId="{2B9E6240-62A9-4A73-8E89-3E0A5533B63B}"/>
          </ac:picMkLst>
        </pc:picChg>
      </pc:sldChg>
      <pc:sldChg chg="addSp delSp modSp add">
        <pc:chgData name="Selten, LLM (Liene)" userId="b8fe06bb-7cfa-4f96-b8a0-f4e7fbc49ef5" providerId="ADAL" clId="{AEA4AEA0-44F8-4B7E-940C-2D735AD0D426}" dt="2020-04-10T12:36:15.235" v="5180" actId="14100"/>
        <pc:sldMkLst>
          <pc:docMk/>
          <pc:sldMk cId="3583438950" sldId="346"/>
        </pc:sldMkLst>
        <pc:spChg chg="mod">
          <ac:chgData name="Selten, LLM (Liene)" userId="b8fe06bb-7cfa-4f96-b8a0-f4e7fbc49ef5" providerId="ADAL" clId="{AEA4AEA0-44F8-4B7E-940C-2D735AD0D426}" dt="2020-04-10T12:35:27.590" v="5169" actId="20577"/>
          <ac:spMkLst>
            <pc:docMk/>
            <pc:sldMk cId="3583438950" sldId="346"/>
            <ac:spMk id="3" creationId="{19C3BA2C-BB3C-450A-A5A3-B8F6B63AEEA3}"/>
          </ac:spMkLst>
        </pc:spChg>
        <pc:spChg chg="add mod">
          <ac:chgData name="Selten, LLM (Liene)" userId="b8fe06bb-7cfa-4f96-b8a0-f4e7fbc49ef5" providerId="ADAL" clId="{AEA4AEA0-44F8-4B7E-940C-2D735AD0D426}" dt="2020-04-10T12:35:40.103" v="5174" actId="1076"/>
          <ac:spMkLst>
            <pc:docMk/>
            <pc:sldMk cId="3583438950" sldId="346"/>
            <ac:spMk id="5" creationId="{4E948206-8381-4B38-84C4-44EBAF75B017}"/>
          </ac:spMkLst>
        </pc:spChg>
        <pc:picChg chg="del">
          <ac:chgData name="Selten, LLM (Liene)" userId="b8fe06bb-7cfa-4f96-b8a0-f4e7fbc49ef5" providerId="ADAL" clId="{AEA4AEA0-44F8-4B7E-940C-2D735AD0D426}" dt="2020-04-10T12:32:47.745" v="4942" actId="478"/>
          <ac:picMkLst>
            <pc:docMk/>
            <pc:sldMk cId="3583438950" sldId="346"/>
            <ac:picMk id="13314" creationId="{375B5052-71D7-467D-B565-D793DAD6C160}"/>
          </ac:picMkLst>
        </pc:picChg>
        <pc:picChg chg="del mod">
          <ac:chgData name="Selten, LLM (Liene)" userId="b8fe06bb-7cfa-4f96-b8a0-f4e7fbc49ef5" providerId="ADAL" clId="{AEA4AEA0-44F8-4B7E-940C-2D735AD0D426}" dt="2020-04-10T12:32:48.948" v="4944" actId="478"/>
          <ac:picMkLst>
            <pc:docMk/>
            <pc:sldMk cId="3583438950" sldId="346"/>
            <ac:picMk id="13316" creationId="{2B9E6240-62A9-4A73-8E89-3E0A5533B63B}"/>
          </ac:picMkLst>
        </pc:picChg>
        <pc:picChg chg="add mod">
          <ac:chgData name="Selten, LLM (Liene)" userId="b8fe06bb-7cfa-4f96-b8a0-f4e7fbc49ef5" providerId="ADAL" clId="{AEA4AEA0-44F8-4B7E-940C-2D735AD0D426}" dt="2020-04-10T12:35:33.216" v="5171" actId="14100"/>
          <ac:picMkLst>
            <pc:docMk/>
            <pc:sldMk cId="3583438950" sldId="346"/>
            <ac:picMk id="14338" creationId="{0AFA504F-0850-43C4-9D3D-9D2DA403C144}"/>
          </ac:picMkLst>
        </pc:picChg>
        <pc:picChg chg="add mod">
          <ac:chgData name="Selten, LLM (Liene)" userId="b8fe06bb-7cfa-4f96-b8a0-f4e7fbc49ef5" providerId="ADAL" clId="{AEA4AEA0-44F8-4B7E-940C-2D735AD0D426}" dt="2020-04-10T12:35:37.386" v="5173" actId="1076"/>
          <ac:picMkLst>
            <pc:docMk/>
            <pc:sldMk cId="3583438950" sldId="346"/>
            <ac:picMk id="14340" creationId="{45E685B9-9620-44A3-B28A-D53492808651}"/>
          </ac:picMkLst>
        </pc:picChg>
        <pc:picChg chg="add mod">
          <ac:chgData name="Selten, LLM (Liene)" userId="b8fe06bb-7cfa-4f96-b8a0-f4e7fbc49ef5" providerId="ADAL" clId="{AEA4AEA0-44F8-4B7E-940C-2D735AD0D426}" dt="2020-04-10T12:36:15.235" v="5180" actId="14100"/>
          <ac:picMkLst>
            <pc:docMk/>
            <pc:sldMk cId="3583438950" sldId="346"/>
            <ac:picMk id="14342" creationId="{4EE6DA8C-0BEF-4924-8CB7-9F060BBDD43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24-5-2020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65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24-5-2020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3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24-5-2020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81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24-5-2020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2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24-5-2020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599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24-5-2020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869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24-5-2020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70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24-5-2020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9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24-5-2020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38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24-5-2020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072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24-5-2020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8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E280B-9D13-4593-863E-BA9B72824F17}" type="datetimeFigureOut">
              <a:rPr lang="nl-NL" smtClean="0"/>
              <a:t>24-5-2020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104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R7ypU0GKcE?feature=oembed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ooltv.nl/video/de-eerste-steden-ontstaan-van-middeleeuwse-steden/#q=steden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98494" y="-144903"/>
            <a:ext cx="9144000" cy="2387600"/>
          </a:xfrm>
        </p:spPr>
        <p:txBody>
          <a:bodyPr/>
          <a:lstStyle/>
          <a:p>
            <a:r>
              <a:rPr lang="nl-NL" dirty="0"/>
              <a:t>Steden en dorpen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3998" y="2601119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dirty="0"/>
              <a:t>Thema 5 blok 1</a:t>
            </a:r>
            <a:br>
              <a:rPr lang="nl-NL" sz="3600" dirty="0"/>
            </a:br>
            <a:r>
              <a:rPr lang="nl-NL" sz="2800" dirty="0"/>
              <a:t/>
            </a:r>
            <a:br>
              <a:rPr lang="nl-NL" sz="2800" dirty="0"/>
            </a:br>
            <a:r>
              <a:rPr lang="nl-NL" sz="3600" dirty="0"/>
              <a:t>Verhuizen naar de stad</a:t>
            </a:r>
            <a:endParaRPr lang="nl-NL" sz="2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B02E0BD-F4B4-4780-A759-4A6665714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122" name="Picture 2" descr="▷ Stad: Bewegende Afbeeldingen, Gifs &amp; Animaties – 100% GRATIS!">
            <a:extLst>
              <a:ext uri="{FF2B5EF4-FFF2-40B4-BE49-F238E27FC236}">
                <a16:creationId xmlns:a16="http://schemas.microsoft.com/office/drawing/2014/main" id="{841A730F-384C-4618-9386-DBA6C37068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97" y="3974837"/>
            <a:ext cx="7328241" cy="268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erhuizen verhuizers verhuis bedrijven bewegende afbeeldingen ...">
            <a:extLst>
              <a:ext uri="{FF2B5EF4-FFF2-40B4-BE49-F238E27FC236}">
                <a16:creationId xmlns:a16="http://schemas.microsoft.com/office/drawing/2014/main" id="{261A3D3F-6159-4D6B-8739-BE58D43367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94" y="2903231"/>
            <a:ext cx="2707300" cy="270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06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5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CB447-71CA-4B18-AC0F-A604CE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0373"/>
            <a:ext cx="10515600" cy="1325563"/>
          </a:xfrm>
        </p:spPr>
        <p:txBody>
          <a:bodyPr/>
          <a:lstStyle/>
          <a:p>
            <a:r>
              <a:rPr lang="nl-NL" dirty="0"/>
              <a:t>Steden ontstaan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8132CD-4F73-4067-9AC1-F596C388E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Handelaren verkochten overschotten van boeren en de spullen van ambachtslieden op markten.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Locatie van de markt:</a:t>
            </a:r>
          </a:p>
          <a:p>
            <a:pPr>
              <a:buFontTx/>
              <a:buChar char="-"/>
            </a:pPr>
            <a:r>
              <a:rPr lang="nl-NL" dirty="0"/>
              <a:t>Kruispunt van wegen of bij een rivier (daar kwamen veel mensen voorbij)</a:t>
            </a:r>
          </a:p>
          <a:p>
            <a:pPr>
              <a:buFontTx/>
              <a:buChar char="-"/>
            </a:pPr>
            <a:r>
              <a:rPr lang="nl-NL" dirty="0"/>
              <a:t>Kasteel, burcht, klooster (veiligheid)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dirty="0"/>
              <a:t>Bij de markt kwamen weer ambachtslieden wonen en werken. Daarna kwam vaak een kerk, een herberg enz..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3DD60A-DF58-49F1-842E-E99D7801F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E5C3DB4-3849-48CA-8BC6-EDD3C2363D84}"/>
              </a:ext>
            </a:extLst>
          </p:cNvPr>
          <p:cNvSpPr txBox="1"/>
          <p:nvPr/>
        </p:nvSpPr>
        <p:spPr>
          <a:xfrm rot="431109">
            <a:off x="5781821" y="4320139"/>
            <a:ext cx="3348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Waar komt de naam 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‘Middelburg’ vandaan?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6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3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065A1F-34DE-4379-BC92-4A4600D9B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DFA5CDF-2DD6-4D37-A7D8-9D221E1E3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8B0BA9-0134-42E8-ADE9-BA5122F14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60"/>
            <a:ext cx="12192000" cy="87029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D6B30AD-D7A6-466B-A19A-004D1E452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95" y="45156"/>
            <a:ext cx="6183806" cy="681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39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795B0-7323-4502-9965-60E75AAE9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nl-NL" dirty="0"/>
              <a:t>Handel in de Middeleeuwen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567A39-8D4C-4DCA-9F1E-5F7D85D9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Op markten heb je </a:t>
            </a:r>
            <a:r>
              <a:rPr lang="nl-NL" b="1" dirty="0"/>
              <a:t>vraag en aanbod </a:t>
            </a:r>
            <a:r>
              <a:rPr lang="nl-NL" dirty="0"/>
              <a:t>en daardoor bestaat handelen:</a:t>
            </a:r>
          </a:p>
          <a:p>
            <a:pPr marL="0" indent="0">
              <a:buNone/>
            </a:pPr>
            <a:r>
              <a:rPr lang="nl-NL" dirty="0"/>
              <a:t>Aanbod = wat de marktkooplieden willen verkopen</a:t>
            </a:r>
          </a:p>
          <a:p>
            <a:pPr marL="0" indent="0">
              <a:buNone/>
            </a:pPr>
            <a:r>
              <a:rPr lang="nl-NL" dirty="0"/>
              <a:t>Vraag = als mensen de producten willen kopen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36E112D-C569-46BB-A42E-442D10ADF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4098" name="Picture 2" descr="Markt - Middeleeuws Festijn">
            <a:extLst>
              <a:ext uri="{FF2B5EF4-FFF2-40B4-BE49-F238E27FC236}">
                <a16:creationId xmlns:a16="http://schemas.microsoft.com/office/drawing/2014/main" id="{D40430E6-CDFD-43A5-812A-E54D19B3C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6"/>
          <a:stretch/>
        </p:blipFill>
        <p:spPr bwMode="auto">
          <a:xfrm>
            <a:off x="1420836" y="3775747"/>
            <a:ext cx="5466471" cy="276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6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6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795B0-7323-4502-9965-60E75AAE9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nl-NL" dirty="0"/>
              <a:t>Behoefte aan geld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567A39-8D4C-4DCA-9F1E-5F7D85D9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Elke stad had zijn eigen munt van goud of zilver.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dirty="0"/>
              <a:t>Geldwisselaars wisselde (tegen betaling) het vreemde geld van handelaren om in de munten van de stad. </a:t>
            </a:r>
          </a:p>
          <a:p>
            <a:pPr marL="0" indent="0">
              <a:buNone/>
            </a:pPr>
            <a:r>
              <a:rPr lang="nl-NL" dirty="0"/>
              <a:t>Hij </a:t>
            </a:r>
            <a:r>
              <a:rPr lang="nl-NL" dirty="0" smtClean="0"/>
              <a:t>woog </a:t>
            </a:r>
            <a:r>
              <a:rPr lang="nl-NL" dirty="0"/>
              <a:t>de munten om de </a:t>
            </a:r>
            <a:br>
              <a:rPr lang="nl-NL" dirty="0"/>
            </a:br>
            <a:r>
              <a:rPr lang="nl-NL" dirty="0"/>
              <a:t>waarde te bepalen.</a:t>
            </a:r>
          </a:p>
          <a:p>
            <a:pPr marL="0" indent="0">
              <a:buNone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Ook kon je bij de geldwisselaar geld lenen</a:t>
            </a:r>
          </a:p>
          <a:p>
            <a:pPr marL="0" indent="0">
              <a:buNone/>
            </a:pPr>
            <a:r>
              <a:rPr lang="nl-NL" dirty="0"/>
              <a:t>(tegen betaling natuurlijk</a:t>
            </a:r>
            <a:r>
              <a:rPr lang="nl-NL" dirty="0" smtClean="0"/>
              <a:t>).</a:t>
            </a:r>
            <a:br>
              <a:rPr lang="nl-NL" dirty="0" smtClean="0"/>
            </a:br>
            <a:r>
              <a:rPr lang="nl-NL" i="1" u="sng" dirty="0" smtClean="0"/>
              <a:t>Dit noemen we: rente </a:t>
            </a:r>
            <a:endParaRPr lang="nl-NL" i="1" u="sng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36E112D-C569-46BB-A42E-442D10ADF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6146" name="Picture 2" descr="Psammos.nl - De geldwisselaar">
            <a:extLst>
              <a:ext uri="{FF2B5EF4-FFF2-40B4-BE49-F238E27FC236}">
                <a16:creationId xmlns:a16="http://schemas.microsoft.com/office/drawing/2014/main" id="{6D043B83-D871-4B60-B40C-9DE49E158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995" y="3943430"/>
            <a:ext cx="4276580" cy="265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iddeleeuwse gouden en zilveren munten gevonden onder Domplein ...">
            <a:extLst>
              <a:ext uri="{FF2B5EF4-FFF2-40B4-BE49-F238E27FC236}">
                <a16:creationId xmlns:a16="http://schemas.microsoft.com/office/drawing/2014/main" id="{AC343BFA-7BC2-41DB-8C52-BC9CD38CB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6" y="1292688"/>
            <a:ext cx="2355115" cy="1177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06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1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F1C51-C01B-494E-A013-BCC0D8AC5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Onlinemedia 4" title="Schooltv Histoclips   Stad in de middeleeuwen">
            <a:hlinkClick r:id="" action="ppaction://media"/>
            <a:extLst>
              <a:ext uri="{FF2B5EF4-FFF2-40B4-BE49-F238E27FC236}">
                <a16:creationId xmlns:a16="http://schemas.microsoft.com/office/drawing/2014/main" id="{64615BD7-74B6-4BCD-B9D9-9783A16C123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883356"/>
            <a:ext cx="10541552" cy="592948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749D78A-B355-4836-9EB2-2A3832F5C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06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5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2"/>
            <a:ext cx="10515600" cy="1325563"/>
          </a:xfrm>
        </p:spPr>
        <p:txBody>
          <a:bodyPr/>
          <a:lstStyle/>
          <a:p>
            <a:r>
              <a:rPr lang="nl-NL" dirty="0"/>
              <a:t>Wat moet je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8" y="2336171"/>
            <a:ext cx="10515600" cy="4233131"/>
          </a:xfrm>
        </p:spPr>
        <p:txBody>
          <a:bodyPr>
            <a:normAutofit/>
          </a:bodyPr>
          <a:lstStyle/>
          <a:p>
            <a:r>
              <a:rPr lang="nl-NL" sz="4000" dirty="0"/>
              <a:t>Maken blz. 17 opdracht 9, 10, 11</a:t>
            </a:r>
          </a:p>
          <a:p>
            <a:pPr marL="0" indent="0">
              <a:buNone/>
            </a:pPr>
            <a:r>
              <a:rPr lang="nl-NL" sz="3200" dirty="0"/>
              <a:t>     </a:t>
            </a:r>
            <a:r>
              <a:rPr lang="nl-NL" dirty="0">
                <a:sym typeface="Wingdings" panose="05000000000000000000" pitchFamily="2" charset="2"/>
              </a:rPr>
              <a:t> Lees de bijbehorende teksten goed!</a:t>
            </a:r>
          </a:p>
          <a:p>
            <a:pPr marL="0" indent="0">
              <a:buNone/>
            </a:pPr>
            <a:endParaRPr lang="nl-NL" sz="3200" dirty="0"/>
          </a:p>
          <a:p>
            <a:r>
              <a:rPr lang="nl-NL" sz="3600" dirty="0"/>
              <a:t>Klaar? Nakijken en evt. verbeteren via </a:t>
            </a:r>
            <a:r>
              <a:rPr lang="nl-NL" sz="3600" dirty="0" err="1"/>
              <a:t>WikiWijs</a:t>
            </a:r>
            <a:r>
              <a:rPr lang="nl-NL" sz="3600" dirty="0"/>
              <a:t>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      Gebruik hiervoor een rode pen!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C01B9F-50B6-4ACC-8475-90BE0216D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6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58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3"/>
            <a:ext cx="10515600" cy="1325563"/>
          </a:xfrm>
        </p:spPr>
        <p:txBody>
          <a:bodyPr/>
          <a:lstStyle/>
          <a:p>
            <a:r>
              <a:rPr lang="nl-NL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221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einde van de les kun je:</a:t>
            </a:r>
            <a:br>
              <a:rPr lang="nl-NL" dirty="0"/>
            </a:br>
            <a:endParaRPr lang="nl-NL" dirty="0"/>
          </a:p>
          <a:p>
            <a:pPr>
              <a:buFontTx/>
              <a:buChar char="-"/>
            </a:pPr>
            <a:r>
              <a:rPr lang="nl-NL" sz="2400" dirty="0"/>
              <a:t>Redenen noemen waarom mensen naar de stad verhuizen.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573CF2D-D4CB-4CE0-B352-B9868A65C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6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78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795B0-7323-4502-9965-60E75AAE9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nl-NL" dirty="0"/>
              <a:t>Verhuizen naar de stad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567A39-8D4C-4DCA-9F1E-5F7D85D9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665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In een stad is meer werk dan op het platteland, want machines nemen het werk van mensen in de landbouw steeds meer over.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36E112D-C569-46BB-A42E-442D10ADF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7170" name="Picture 2" descr="Melkstal versus melkrobot: weet waar winst valt te behalen ...">
            <a:extLst>
              <a:ext uri="{FF2B5EF4-FFF2-40B4-BE49-F238E27FC236}">
                <a16:creationId xmlns:a16="http://schemas.microsoft.com/office/drawing/2014/main" id="{2C88CE2D-3829-418A-804F-88E0DAD4D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434" y="3129843"/>
            <a:ext cx="4853355" cy="318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oemeense landbouw heeft een groot tekort aan landbouwmachines ...">
            <a:extLst>
              <a:ext uri="{FF2B5EF4-FFF2-40B4-BE49-F238E27FC236}">
                <a16:creationId xmlns:a16="http://schemas.microsoft.com/office/drawing/2014/main" id="{6795B06C-C94B-4523-9544-77A6CAC66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" t="4209" r="2576" b="3027"/>
          <a:stretch/>
        </p:blipFill>
        <p:spPr bwMode="auto">
          <a:xfrm>
            <a:off x="942534" y="3129844"/>
            <a:ext cx="4853355" cy="318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06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8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795B0-7323-4502-9965-60E75AAE9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nl-NL" dirty="0"/>
              <a:t>Verhuizen naar de stad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567A39-8D4C-4DCA-9F1E-5F7D85D9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665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In een stad komen </a:t>
            </a:r>
            <a:r>
              <a:rPr lang="nl-NL" dirty="0" smtClean="0"/>
              <a:t>er </a:t>
            </a:r>
            <a:r>
              <a:rPr lang="nl-NL" dirty="0"/>
              <a:t>veel nieuwe beroepen </a:t>
            </a:r>
            <a:r>
              <a:rPr lang="nl-NL" dirty="0" smtClean="0"/>
              <a:t>bij</a:t>
            </a:r>
            <a:r>
              <a:rPr lang="nl-NL" dirty="0"/>
              <a:t>, jongeren blijven er wonen na afronding van de studie en er </a:t>
            </a:r>
            <a:r>
              <a:rPr lang="nl-NL" dirty="0" smtClean="0"/>
              <a:t>is meer </a:t>
            </a:r>
            <a:r>
              <a:rPr lang="nl-NL" dirty="0"/>
              <a:t>te beleven.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36E112D-C569-46BB-A42E-442D10ADF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8194" name="Picture 2" descr="De restaurants zijn dicht, maar je kunt nog gewoon eten laten bezorgen">
            <a:extLst>
              <a:ext uri="{FF2B5EF4-FFF2-40B4-BE49-F238E27FC236}">
                <a16:creationId xmlns:a16="http://schemas.microsoft.com/office/drawing/2014/main" id="{B29C6FC7-FA1C-4EC6-A916-EE6CCCA7F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" r="12400"/>
          <a:stretch/>
        </p:blipFill>
        <p:spPr bwMode="auto">
          <a:xfrm>
            <a:off x="558146" y="3409208"/>
            <a:ext cx="3410243" cy="241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fstuderen Universiteit College - Gratis afbeelding op Pixabay">
            <a:extLst>
              <a:ext uri="{FF2B5EF4-FFF2-40B4-BE49-F238E27FC236}">
                <a16:creationId xmlns:a16="http://schemas.microsoft.com/office/drawing/2014/main" id="{34612105-8156-486C-944B-A1483EA67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237">
            <a:off x="4392433" y="3331489"/>
            <a:ext cx="3315494" cy="331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Zit er nog wel winst in winkels? | Het Parool">
            <a:extLst>
              <a:ext uri="{FF2B5EF4-FFF2-40B4-BE49-F238E27FC236}">
                <a16:creationId xmlns:a16="http://schemas.microsoft.com/office/drawing/2014/main" id="{FF3D6B19-B1E7-4823-9BAB-9D89765BF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218" y="3409207"/>
            <a:ext cx="3611636" cy="240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58F47D8-24B7-4A3E-811C-5E34E06B05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49291"/>
            <a:ext cx="12218278" cy="322767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06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3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795B0-7323-4502-9965-60E75AAE9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nl-NL" dirty="0"/>
              <a:t>Verhuizen naar de stad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567A39-8D4C-4DCA-9F1E-5F7D85D9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665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- Als mensen verhuizen noemen we dat ook wel </a:t>
            </a:r>
            <a:r>
              <a:rPr lang="nl-NL" i="1" u="sng" dirty="0" smtClean="0"/>
              <a:t>migreren.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- In de stad wonen veel meer mensen dicht op elkaar dan in een dorp.</a:t>
            </a:r>
            <a:br>
              <a:rPr lang="nl-NL" dirty="0" smtClean="0"/>
            </a:br>
            <a:r>
              <a:rPr lang="nl-NL" dirty="0" smtClean="0"/>
              <a:t>We meten dit </a:t>
            </a:r>
            <a:r>
              <a:rPr lang="nl-NL" dirty="0" err="1" smtClean="0"/>
              <a:t>adhv</a:t>
            </a:r>
            <a:r>
              <a:rPr lang="nl-NL" dirty="0" smtClean="0"/>
              <a:t> de </a:t>
            </a:r>
            <a:r>
              <a:rPr lang="nl-NL" i="1" u="sng" dirty="0" smtClean="0"/>
              <a:t>bevolkingsdichtheid ( aantal mensen per vierkante </a:t>
            </a:r>
            <a:r>
              <a:rPr lang="nl-NL" i="1" u="sng" dirty="0" err="1" smtClean="0"/>
              <a:t>kilomter</a:t>
            </a:r>
            <a:r>
              <a:rPr lang="nl-NL" i="1" u="sng" dirty="0" smtClean="0"/>
              <a:t> )</a:t>
            </a:r>
            <a:br>
              <a:rPr lang="nl-NL" i="1" u="sng" dirty="0" smtClean="0"/>
            </a:br>
            <a:r>
              <a:rPr lang="nl-NL" i="1" u="sng" dirty="0" smtClean="0"/>
              <a:t/>
            </a:r>
            <a:br>
              <a:rPr lang="nl-NL" i="1" u="sng" dirty="0" smtClean="0"/>
            </a:br>
            <a:endParaRPr lang="nl-NL" i="1" u="sng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36E112D-C569-46BB-A42E-442D10ADF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60"/>
            <a:ext cx="12192000" cy="870296"/>
          </a:xfrm>
          <a:prstGeom prst="rect">
            <a:avLst/>
          </a:prstGeom>
        </p:spPr>
      </p:pic>
      <p:pic>
        <p:nvPicPr>
          <p:cNvPr id="1026" name="Picture 2" descr="Vierkante kilometer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529" y="3200400"/>
            <a:ext cx="4618471" cy="349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offigste vierkante kilometer van Gelderland ligt in Ede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5" y="3719945"/>
            <a:ext cx="3138055" cy="313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p 10 dichtstbevolkte steden in Nederland (2019) - Alletop10lijstj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291" y="3719945"/>
            <a:ext cx="4145684" cy="289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03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51B56-2FCE-4E85-93F3-5EFFC4BE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66" y="826615"/>
            <a:ext cx="10515600" cy="1325563"/>
          </a:xfrm>
        </p:spPr>
        <p:txBody>
          <a:bodyPr/>
          <a:lstStyle/>
          <a:p>
            <a:r>
              <a:rPr lang="nl-NL" dirty="0"/>
              <a:t>Introductie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B192F4-6392-4BCF-B924-5B9E818D1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66" y="2152178"/>
            <a:ext cx="10515600" cy="4599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Maken </a:t>
            </a:r>
          </a:p>
          <a:p>
            <a:pPr marL="0" indent="0">
              <a:buNone/>
            </a:pPr>
            <a:r>
              <a:rPr lang="nl-NL" dirty="0"/>
              <a:t>Opdracht 1 &amp; 2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E04EB7-9D39-444C-9E1A-62A097AFD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1026" name="Picture 2" descr="Tokyo, Megastad Vanuit Birdeyeperspectief, Van Bovengenoemd JAPAN ...">
            <a:extLst>
              <a:ext uri="{FF2B5EF4-FFF2-40B4-BE49-F238E27FC236}">
                <a16:creationId xmlns:a16="http://schemas.microsoft.com/office/drawing/2014/main" id="{167EBB2B-3B78-4491-B754-2982C95B5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4"/>
          <a:stretch/>
        </p:blipFill>
        <p:spPr bwMode="auto">
          <a:xfrm>
            <a:off x="6865171" y="4006777"/>
            <a:ext cx="4959163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tterdam wil ruimere openingstijden op zondag - RetailNews">
            <a:extLst>
              <a:ext uri="{FF2B5EF4-FFF2-40B4-BE49-F238E27FC236}">
                <a16:creationId xmlns:a16="http://schemas.microsoft.com/office/drawing/2014/main" id="{66B0D175-895B-4755-8990-8B194E170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27" y="1028699"/>
            <a:ext cx="4254107" cy="283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rp of stad: vier het verschil! | Opinie | bndestem.nl">
            <a:extLst>
              <a:ext uri="{FF2B5EF4-FFF2-40B4-BE49-F238E27FC236}">
                <a16:creationId xmlns:a16="http://schemas.microsoft.com/office/drawing/2014/main" id="{9F4811F9-794D-452A-9FF1-63A039454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99" y="3517898"/>
            <a:ext cx="4653201" cy="311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etsverbod centrum Oss gaat in op 1 juni | Oss e.o. | bd.nl">
            <a:extLst>
              <a:ext uri="{FF2B5EF4-FFF2-40B4-BE49-F238E27FC236}">
                <a16:creationId xmlns:a16="http://schemas.microsoft.com/office/drawing/2014/main" id="{C10818DC-2A5E-4285-89F4-29ACEDABE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512" y="1013396"/>
            <a:ext cx="4061458" cy="2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06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33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795B0-7323-4502-9965-60E75AAE9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nl-NL" dirty="0"/>
              <a:t>Verhuizen naar de stad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567A39-8D4C-4DCA-9F1E-5F7D85D9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In 2050 zal ongeveer 70% van de </a:t>
            </a:r>
          </a:p>
          <a:p>
            <a:pPr marL="0" indent="0">
              <a:buNone/>
            </a:pPr>
            <a:r>
              <a:rPr lang="nl-NL" dirty="0"/>
              <a:t>wereldbevolking in steden wonen.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Vergeleken met de rest van de wereld</a:t>
            </a:r>
          </a:p>
          <a:p>
            <a:pPr marL="0" indent="0">
              <a:buNone/>
            </a:pPr>
            <a:r>
              <a:rPr lang="nl-NL" dirty="0"/>
              <a:t>Is Nederland erg dichtbevolkt.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36E112D-C569-46BB-A42E-442D10ADF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F6C7E04-5BEE-4E0C-9FA0-17224E0B4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021" y="1284029"/>
            <a:ext cx="5007395" cy="528558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C88BE15-E7EF-4D65-A06B-3C3D2929B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45" y="860283"/>
            <a:ext cx="11805706" cy="59525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06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8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5F09E-27CD-4BCE-BBA4-E055A30A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1709"/>
            <a:ext cx="10515600" cy="1325563"/>
          </a:xfrm>
        </p:spPr>
        <p:txBody>
          <a:bodyPr/>
          <a:lstStyle/>
          <a:p>
            <a:r>
              <a:rPr lang="nl-NL" dirty="0"/>
              <a:t>Verhuizen naar de stad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3BA2C-BB3C-450A-A5A3-B8F6B63AE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80558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Als steden en dorpen aan elkaar </a:t>
            </a:r>
            <a:br>
              <a:rPr lang="nl-NL" dirty="0"/>
            </a:br>
            <a:r>
              <a:rPr lang="nl-NL" dirty="0"/>
              <a:t>groeien, heet dat een </a:t>
            </a:r>
          </a:p>
          <a:p>
            <a:pPr marL="0" indent="0">
              <a:buNone/>
            </a:pPr>
            <a:r>
              <a:rPr lang="nl-NL" b="1" dirty="0"/>
              <a:t>agglomeratie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i="1" dirty="0"/>
              <a:t>Wie kan als eerste vinden welk</a:t>
            </a:r>
          </a:p>
          <a:p>
            <a:pPr marL="0" indent="0">
              <a:buNone/>
            </a:pPr>
            <a:r>
              <a:rPr lang="nl-NL" i="1" dirty="0"/>
              <a:t>dorp of stad er aan Utrecht  </a:t>
            </a:r>
          </a:p>
          <a:p>
            <a:pPr marL="0" indent="0">
              <a:buNone/>
            </a:pPr>
            <a:r>
              <a:rPr lang="nl-NL" i="1" dirty="0"/>
              <a:t>is vastgegroeid?</a:t>
            </a:r>
            <a:r>
              <a:rPr lang="nl-NL" dirty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sz="2400" i="1" u="sng" dirty="0" smtClean="0"/>
              <a:t>Zoek dit op via google </a:t>
            </a:r>
            <a:r>
              <a:rPr lang="nl-NL" sz="2400" i="1" u="sng" dirty="0" err="1" smtClean="0"/>
              <a:t>maps</a:t>
            </a:r>
            <a:endParaRPr lang="nl-NL" sz="2400" i="1" u="sng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F5DE90-7BD9-4D82-BFEA-A76BF6FE1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EAAE4DF-9E7A-4DE7-8CFD-241912DB7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566" y="1825625"/>
            <a:ext cx="5792008" cy="481992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6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9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2"/>
            <a:ext cx="10515600" cy="1325563"/>
          </a:xfrm>
        </p:spPr>
        <p:txBody>
          <a:bodyPr/>
          <a:lstStyle/>
          <a:p>
            <a:r>
              <a:rPr lang="nl-NL" dirty="0"/>
              <a:t>Wat moet je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8" y="2336171"/>
            <a:ext cx="10515600" cy="4233131"/>
          </a:xfrm>
        </p:spPr>
        <p:txBody>
          <a:bodyPr>
            <a:normAutofit/>
          </a:bodyPr>
          <a:lstStyle/>
          <a:p>
            <a:r>
              <a:rPr lang="nl-NL" sz="4000" dirty="0"/>
              <a:t>Maken blz. 19 opdracht 12, 13, 14, 15</a:t>
            </a:r>
          </a:p>
          <a:p>
            <a:pPr marL="0" indent="0">
              <a:buNone/>
            </a:pPr>
            <a:r>
              <a:rPr lang="nl-NL" sz="3200" dirty="0"/>
              <a:t>     </a:t>
            </a:r>
            <a:r>
              <a:rPr lang="nl-NL" dirty="0">
                <a:sym typeface="Wingdings" panose="05000000000000000000" pitchFamily="2" charset="2"/>
              </a:rPr>
              <a:t> Lees de bijbehorende teksten goed!</a:t>
            </a:r>
          </a:p>
          <a:p>
            <a:pPr marL="0" indent="0">
              <a:buNone/>
            </a:pPr>
            <a:endParaRPr lang="nl-NL" sz="3200" dirty="0"/>
          </a:p>
          <a:p>
            <a:r>
              <a:rPr lang="nl-NL" sz="3600" dirty="0"/>
              <a:t>Klaar? Nakijken en evt. verbeteren via </a:t>
            </a:r>
            <a:r>
              <a:rPr lang="nl-NL" sz="3600" dirty="0" err="1"/>
              <a:t>WikiWijs</a:t>
            </a:r>
            <a:r>
              <a:rPr lang="nl-NL" sz="3600" dirty="0"/>
              <a:t>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      Gebruik hiervoor een rode pen!</a:t>
            </a:r>
          </a:p>
          <a:p>
            <a:endParaRPr lang="nl-NL" dirty="0"/>
          </a:p>
          <a:p>
            <a:r>
              <a:rPr lang="nl-NL" dirty="0">
                <a:sym typeface="Wingdings" panose="05000000000000000000" pitchFamily="2" charset="2"/>
              </a:rPr>
              <a:t>Klaar?  oefenen op </a:t>
            </a:r>
            <a:r>
              <a:rPr lang="nl-NL" dirty="0" err="1">
                <a:sym typeface="Wingdings" panose="05000000000000000000" pitchFamily="2" charset="2"/>
              </a:rPr>
              <a:t>Seterra</a:t>
            </a:r>
            <a:r>
              <a:rPr lang="nl-NL" dirty="0">
                <a:sym typeface="Wingdings" panose="05000000000000000000" pitchFamily="2" charset="2"/>
              </a:rPr>
              <a:t>: </a:t>
            </a:r>
            <a:r>
              <a:rPr lang="nl-NL" dirty="0" err="1">
                <a:sym typeface="Wingdings" panose="05000000000000000000" pitchFamily="2" charset="2"/>
              </a:rPr>
              <a:t>topo</a:t>
            </a:r>
            <a:r>
              <a:rPr lang="nl-NL" dirty="0">
                <a:sym typeface="Wingdings" panose="05000000000000000000" pitchFamily="2" charset="2"/>
              </a:rPr>
              <a:t> ‘landen Azië’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C01B9F-50B6-4ACC-8475-90BE0216D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4614B25-60D8-408A-9468-13138A1EBF87}"/>
              </a:ext>
            </a:extLst>
          </p:cNvPr>
          <p:cNvSpPr txBox="1"/>
          <p:nvPr/>
        </p:nvSpPr>
        <p:spPr>
          <a:xfrm rot="419668">
            <a:off x="6668087" y="1825182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Gebruik voor </a:t>
            </a:r>
            <a:r>
              <a:rPr lang="nl-NL" dirty="0" err="1">
                <a:solidFill>
                  <a:srgbClr val="FF0000"/>
                </a:solidFill>
              </a:rPr>
              <a:t>opdr</a:t>
            </a:r>
            <a:r>
              <a:rPr lang="nl-NL" dirty="0">
                <a:solidFill>
                  <a:srgbClr val="FF0000"/>
                </a:solidFill>
              </a:rPr>
              <a:t>. 15 een atlas of Google </a:t>
            </a:r>
            <a:r>
              <a:rPr lang="nl-NL" dirty="0" err="1">
                <a:solidFill>
                  <a:srgbClr val="FF0000"/>
                </a:solidFill>
              </a:rPr>
              <a:t>maps</a:t>
            </a:r>
            <a:r>
              <a:rPr lang="nl-NL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6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87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3"/>
            <a:ext cx="10515600" cy="1325563"/>
          </a:xfrm>
        </p:spPr>
        <p:txBody>
          <a:bodyPr/>
          <a:lstStyle/>
          <a:p>
            <a:r>
              <a:rPr lang="nl-NL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221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einde van de les kun je:</a:t>
            </a:r>
            <a:br>
              <a:rPr lang="nl-NL" dirty="0"/>
            </a:br>
            <a:endParaRPr lang="nl-NL" dirty="0"/>
          </a:p>
          <a:p>
            <a:pPr>
              <a:buFontTx/>
              <a:buChar char="-"/>
            </a:pPr>
            <a:r>
              <a:rPr lang="nl-NL" sz="2400" dirty="0"/>
              <a:t>Vertellen in welke sectoren mensen werken.</a:t>
            </a:r>
          </a:p>
          <a:p>
            <a:pPr>
              <a:buFontTx/>
              <a:buChar char="-"/>
            </a:pPr>
            <a:r>
              <a:rPr lang="nl-NL" sz="2400" dirty="0"/>
              <a:t>Vertellen wat er in het gebied rond de stad gebeurt.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573CF2D-D4CB-4CE0-B352-B9868A65C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6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5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5F09E-27CD-4BCE-BBA4-E055A30A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1709"/>
            <a:ext cx="10515600" cy="1325563"/>
          </a:xfrm>
        </p:spPr>
        <p:txBody>
          <a:bodyPr/>
          <a:lstStyle/>
          <a:p>
            <a:r>
              <a:rPr lang="nl-NL" dirty="0"/>
              <a:t>Verschillende sectoren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3BA2C-BB3C-450A-A5A3-B8F6B63AE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7271"/>
            <a:ext cx="11272836" cy="4524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Alle mensen die kunnen en willen werken = beroepsbevolking</a:t>
            </a:r>
          </a:p>
          <a:p>
            <a:pPr marL="514350" indent="-514350">
              <a:buAutoNum type="arabicPeriod"/>
            </a:pPr>
            <a:r>
              <a:rPr lang="nl-NL" dirty="0"/>
              <a:t>Primaire sector </a:t>
            </a:r>
            <a:r>
              <a:rPr lang="nl-NL" sz="2000" dirty="0"/>
              <a:t>(Landbouw, visserij en grondstoffen winnen)</a:t>
            </a:r>
            <a:endParaRPr lang="nl-NL" dirty="0"/>
          </a:p>
          <a:p>
            <a:pPr marL="514350" indent="-514350">
              <a:buAutoNum type="arabicPeriod"/>
            </a:pPr>
            <a:r>
              <a:rPr lang="nl-NL" dirty="0"/>
              <a:t>Secundaire sector </a:t>
            </a:r>
            <a:r>
              <a:rPr lang="nl-NL" sz="2000" dirty="0"/>
              <a:t>(Fabrieken, bouwbedrijven en andere bedrijven die producten maken)</a:t>
            </a:r>
            <a:endParaRPr lang="nl-NL" dirty="0"/>
          </a:p>
          <a:p>
            <a:pPr marL="514350" indent="-514350">
              <a:buAutoNum type="arabicPeriod"/>
            </a:pPr>
            <a:r>
              <a:rPr lang="nl-NL" dirty="0"/>
              <a:t>Tertiaire sector </a:t>
            </a:r>
            <a:r>
              <a:rPr lang="nl-NL" sz="2000" dirty="0"/>
              <a:t>(Dienstensector; iets wat je doet voor iemand anders. Verkopers, kappers, </a:t>
            </a:r>
            <a:br>
              <a:rPr lang="nl-NL" sz="2000" dirty="0"/>
            </a:br>
            <a:r>
              <a:rPr lang="nl-NL" sz="2000" dirty="0"/>
              <a:t> 			  dokters, leraren enz.)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dirty="0" err="1"/>
              <a:t>Commerciele</a:t>
            </a:r>
            <a:r>
              <a:rPr lang="nl-NL" dirty="0"/>
              <a:t> bedrijven </a:t>
            </a:r>
            <a:r>
              <a:rPr lang="nl-NL" dirty="0">
                <a:sym typeface="Wingdings" panose="05000000000000000000" pitchFamily="2" charset="2"/>
              </a:rPr>
              <a:t> winst maken </a:t>
            </a:r>
            <a:r>
              <a:rPr lang="nl-NL" sz="2000" dirty="0">
                <a:sym typeface="Wingdings" panose="05000000000000000000" pitchFamily="2" charset="2"/>
              </a:rPr>
              <a:t>(Samsung, Primera, Opel </a:t>
            </a:r>
            <a:r>
              <a:rPr lang="nl-NL" sz="2000" dirty="0" err="1">
                <a:sym typeface="Wingdings" panose="05000000000000000000" pitchFamily="2" charset="2"/>
              </a:rPr>
              <a:t>enz</a:t>
            </a:r>
            <a:r>
              <a:rPr lang="nl-NL" sz="2000" dirty="0">
                <a:sym typeface="Wingdings" panose="05000000000000000000" pitchFamily="2" charset="2"/>
              </a:rPr>
              <a:t>)</a:t>
            </a: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Niet-</a:t>
            </a:r>
            <a:r>
              <a:rPr lang="nl-NL" dirty="0" err="1">
                <a:sym typeface="Wingdings" panose="05000000000000000000" pitchFamily="2" charset="2"/>
              </a:rPr>
              <a:t>Commeriele</a:t>
            </a:r>
            <a:r>
              <a:rPr lang="nl-NL" dirty="0">
                <a:sym typeface="Wingdings" panose="05000000000000000000" pitchFamily="2" charset="2"/>
              </a:rPr>
              <a:t> bedrijven  geen verlies maken </a:t>
            </a:r>
            <a:r>
              <a:rPr lang="nl-NL" sz="2000" dirty="0">
                <a:sym typeface="Wingdings" panose="05000000000000000000" pitchFamily="2" charset="2"/>
              </a:rPr>
              <a:t>(ziekenhuis, school, Rode kruis enz.)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F5DE90-7BD9-4D82-BFEA-A76BF6FE1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9218" name="Picture 2" descr="Verdwijnt ons contante geld? Ja, vreest De Nederlandsche Bank (+ ...">
            <a:extLst>
              <a:ext uri="{FF2B5EF4-FFF2-40B4-BE49-F238E27FC236}">
                <a16:creationId xmlns:a16="http://schemas.microsoft.com/office/drawing/2014/main" id="{00DDA78D-1C8B-41EF-83D4-E2D00BB03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2288">
            <a:off x="9938859" y="4502068"/>
            <a:ext cx="1862640" cy="116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6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5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5F09E-27CD-4BCE-BBA4-E055A30A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1709"/>
            <a:ext cx="10515600" cy="1325563"/>
          </a:xfrm>
        </p:spPr>
        <p:txBody>
          <a:bodyPr/>
          <a:lstStyle/>
          <a:p>
            <a:r>
              <a:rPr lang="nl-NL" dirty="0"/>
              <a:t>Rond de stad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3BA2C-BB3C-450A-A5A3-B8F6B63AE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80558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Bewoners van de stad hebben bijv. ook water en elektriciteit nodig.</a:t>
            </a:r>
          </a:p>
          <a:p>
            <a:pPr marL="0" indent="0">
              <a:buNone/>
            </a:pPr>
            <a:r>
              <a:rPr lang="nl-NL" dirty="0"/>
              <a:t>Dat komt vaak van buiten de stad, want daar is veel ruimte voor nodig en kan overlast veroorzaken.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F5DE90-7BD9-4D82-BFEA-A76BF6FE1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13314" name="Picture 2" descr="Elektriciteitscentrale - Wikisage">
            <a:extLst>
              <a:ext uri="{FF2B5EF4-FFF2-40B4-BE49-F238E27FC236}">
                <a16:creationId xmlns:a16="http://schemas.microsoft.com/office/drawing/2014/main" id="{375B5052-71D7-467D-B565-D793DAD6C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92" y="3429000"/>
            <a:ext cx="5185106" cy="310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Volop drugsresten in riolen en rivieren en wat dat voor gevolgen ...">
            <a:extLst>
              <a:ext uri="{FF2B5EF4-FFF2-40B4-BE49-F238E27FC236}">
                <a16:creationId xmlns:a16="http://schemas.microsoft.com/office/drawing/2014/main" id="{2B9E6240-62A9-4A73-8E89-3E0A5533B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019" y="3429000"/>
            <a:ext cx="5185107" cy="310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06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24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5F09E-27CD-4BCE-BBA4-E055A30A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1709"/>
            <a:ext cx="10515600" cy="1325563"/>
          </a:xfrm>
        </p:spPr>
        <p:txBody>
          <a:bodyPr/>
          <a:lstStyle/>
          <a:p>
            <a:r>
              <a:rPr lang="nl-NL" dirty="0"/>
              <a:t>Rond de stad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3BA2C-BB3C-450A-A5A3-B8F6B63AE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80558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Bewoners van de stad hebben ook eten nodig en dat komt van het platteland nóg verder van de stad. Daar is ook veel plek voor recreatie.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F5DE90-7BD9-4D82-BFEA-A76BF6FE1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14338" name="Picture 2" descr="Nog veel te winnen op milieugebied, vooral bij landbouw en klimaat ...">
            <a:extLst>
              <a:ext uri="{FF2B5EF4-FFF2-40B4-BE49-F238E27FC236}">
                <a16:creationId xmlns:a16="http://schemas.microsoft.com/office/drawing/2014/main" id="{0AFA504F-0850-43C4-9D3D-9D2DA403C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99" y="2827511"/>
            <a:ext cx="4307500" cy="242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Fietsroutenetwerk | Langs kassen en water in het Westland">
            <a:extLst>
              <a:ext uri="{FF2B5EF4-FFF2-40B4-BE49-F238E27FC236}">
                <a16:creationId xmlns:a16="http://schemas.microsoft.com/office/drawing/2014/main" id="{45E685B9-9620-44A3-B28A-D53492808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070" y="4187456"/>
            <a:ext cx="4041259" cy="215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E948206-8381-4B38-84C4-44EBAF75B017}"/>
              </a:ext>
            </a:extLst>
          </p:cNvPr>
          <p:cNvSpPr txBox="1"/>
          <p:nvPr/>
        </p:nvSpPr>
        <p:spPr>
          <a:xfrm>
            <a:off x="4618890" y="6342794"/>
            <a:ext cx="295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Glastuinbouw</a:t>
            </a:r>
          </a:p>
        </p:txBody>
      </p:sp>
      <p:pic>
        <p:nvPicPr>
          <p:cNvPr id="14342" name="Picture 6" descr="Camping in Drenthe | De Berenkuil">
            <a:extLst>
              <a:ext uri="{FF2B5EF4-FFF2-40B4-BE49-F238E27FC236}">
                <a16:creationId xmlns:a16="http://schemas.microsoft.com/office/drawing/2014/main" id="{4EE6DA8C-0BEF-4924-8CB7-9F060BBDD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086" y="3429001"/>
            <a:ext cx="4120672" cy="291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06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38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2"/>
            <a:ext cx="10515600" cy="1325563"/>
          </a:xfrm>
        </p:spPr>
        <p:txBody>
          <a:bodyPr/>
          <a:lstStyle/>
          <a:p>
            <a:r>
              <a:rPr lang="nl-NL" dirty="0"/>
              <a:t>Wat moet je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8" y="2336171"/>
            <a:ext cx="10515600" cy="4233131"/>
          </a:xfrm>
        </p:spPr>
        <p:txBody>
          <a:bodyPr>
            <a:normAutofit/>
          </a:bodyPr>
          <a:lstStyle/>
          <a:p>
            <a:r>
              <a:rPr lang="nl-NL" sz="4000" dirty="0"/>
              <a:t>Maken blz. 22 opdracht 16, 17, 18, 19, 20, 21</a:t>
            </a:r>
          </a:p>
          <a:p>
            <a:pPr marL="0" indent="0">
              <a:buNone/>
            </a:pPr>
            <a:r>
              <a:rPr lang="nl-NL" sz="3200" dirty="0"/>
              <a:t>     </a:t>
            </a:r>
            <a:r>
              <a:rPr lang="nl-NL" dirty="0">
                <a:sym typeface="Wingdings" panose="05000000000000000000" pitchFamily="2" charset="2"/>
              </a:rPr>
              <a:t> Lees de bijbehorende teksten goed!</a:t>
            </a:r>
          </a:p>
          <a:p>
            <a:pPr marL="0" indent="0">
              <a:buNone/>
            </a:pPr>
            <a:endParaRPr lang="nl-NL" sz="3200" dirty="0"/>
          </a:p>
          <a:p>
            <a:r>
              <a:rPr lang="nl-NL" sz="3600" dirty="0"/>
              <a:t>Klaar? Nakijken en evt. verbeteren via </a:t>
            </a:r>
            <a:r>
              <a:rPr lang="nl-NL" sz="3600" dirty="0" err="1"/>
              <a:t>WikiWijs</a:t>
            </a:r>
            <a:r>
              <a:rPr lang="nl-NL" sz="3600" dirty="0"/>
              <a:t>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      Gebruik hiervoor een rode pen!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C01B9F-50B6-4ACC-8475-90BE0216D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6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2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3"/>
            <a:ext cx="10515600" cy="1325563"/>
          </a:xfrm>
        </p:spPr>
        <p:txBody>
          <a:bodyPr/>
          <a:lstStyle/>
          <a:p>
            <a:r>
              <a:rPr lang="nl-NL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221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einde van de les kun je:</a:t>
            </a:r>
            <a:br>
              <a:rPr lang="nl-NL" dirty="0"/>
            </a:br>
            <a:endParaRPr lang="nl-NL" dirty="0"/>
          </a:p>
          <a:p>
            <a:pPr>
              <a:buFontTx/>
              <a:buChar char="-"/>
            </a:pPr>
            <a:r>
              <a:rPr lang="nl-NL" sz="2400" dirty="0"/>
              <a:t>Vertellen hoe en waar veel Europese steden zijn ontstaan.</a:t>
            </a:r>
          </a:p>
          <a:p>
            <a:pPr>
              <a:buFontTx/>
              <a:buChar char="-"/>
            </a:pPr>
            <a:r>
              <a:rPr lang="nl-NL" sz="2400" dirty="0"/>
              <a:t>Uitleggen wat het verschil is tussen het stadscentrum en de binnenstad.</a:t>
            </a:r>
          </a:p>
          <a:p>
            <a:pPr>
              <a:buFontTx/>
              <a:buChar char="-"/>
            </a:pPr>
            <a:endParaRPr lang="nl-NL" sz="24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573CF2D-D4CB-4CE0-B352-B9868A65C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6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72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CB447-71CA-4B18-AC0F-A604CE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0373"/>
            <a:ext cx="10515600" cy="1325563"/>
          </a:xfrm>
        </p:spPr>
        <p:txBody>
          <a:bodyPr/>
          <a:lstStyle/>
          <a:p>
            <a:r>
              <a:rPr lang="nl-NL" dirty="0"/>
              <a:t>Stadscentrum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3DD60A-DF58-49F1-842E-E99D7801F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1026" name="Picture 2" descr="Den Bosch. Hotels, uitgaan, shoppen en de belangrijkste attracties ...">
            <a:extLst>
              <a:ext uri="{FF2B5EF4-FFF2-40B4-BE49-F238E27FC236}">
                <a16:creationId xmlns:a16="http://schemas.microsoft.com/office/drawing/2014/main" id="{65BDCC83-EFCE-4CF4-9EC9-0769E7551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488" y="1126009"/>
            <a:ext cx="3416494" cy="256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kt Stadscentrum - Zoetermeer Bruist">
            <a:extLst>
              <a:ext uri="{FF2B5EF4-FFF2-40B4-BE49-F238E27FC236}">
                <a16:creationId xmlns:a16="http://schemas.microsoft.com/office/drawing/2014/main" id="{BDCAB1CB-E057-4836-81C1-1868403B8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340" y="1125740"/>
            <a:ext cx="4105069" cy="256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tel The Peellaert Adults Only (België Brugge) - Booking.com">
            <a:extLst>
              <a:ext uri="{FF2B5EF4-FFF2-40B4-BE49-F238E27FC236}">
                <a16:creationId xmlns:a16="http://schemas.microsoft.com/office/drawing/2014/main" id="{0ACC1C2A-5A7A-4268-9B98-DE23D8EC7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160" y="3930497"/>
            <a:ext cx="4105070" cy="281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Netherlands is getting 10 to 20 new train stations!">
            <a:extLst>
              <a:ext uri="{FF2B5EF4-FFF2-40B4-BE49-F238E27FC236}">
                <a16:creationId xmlns:a16="http://schemas.microsoft.com/office/drawing/2014/main" id="{1192D15D-8653-44A5-9D86-98693A9C6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202" y="3930496"/>
            <a:ext cx="4674780" cy="281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en duurzaam kantoor met de juiste verlichting">
            <a:extLst>
              <a:ext uri="{FF2B5EF4-FFF2-40B4-BE49-F238E27FC236}">
                <a16:creationId xmlns:a16="http://schemas.microsoft.com/office/drawing/2014/main" id="{4FBDEA5B-02FB-443E-9E70-838613A68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9" y="1708601"/>
            <a:ext cx="3245161" cy="197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teeds meer Utrechtse winkels sluiten de deuren | De Utrechtse ...">
            <a:extLst>
              <a:ext uri="{FF2B5EF4-FFF2-40B4-BE49-F238E27FC236}">
                <a16:creationId xmlns:a16="http://schemas.microsoft.com/office/drawing/2014/main" id="{814E22E6-2E05-4318-9073-BC60F1472F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5" r="15936"/>
          <a:stretch/>
        </p:blipFill>
        <p:spPr bwMode="auto">
          <a:xfrm>
            <a:off x="290770" y="3930496"/>
            <a:ext cx="2466220" cy="281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306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6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CB447-71CA-4B18-AC0F-A604CE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0373"/>
            <a:ext cx="10515600" cy="1325563"/>
          </a:xfrm>
        </p:spPr>
        <p:txBody>
          <a:bodyPr/>
          <a:lstStyle/>
          <a:p>
            <a:r>
              <a:rPr lang="nl-NL" dirty="0"/>
              <a:t>Steden ontstaan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8132CD-4F73-4067-9AC1-F596C388E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Nijmegen </a:t>
            </a:r>
            <a:r>
              <a:rPr lang="nl-NL" dirty="0">
                <a:sym typeface="Wingdings" panose="05000000000000000000" pitchFamily="2" charset="2"/>
              </a:rPr>
              <a:t> ontstaan in de Romeinse tijd (het jaar 5 n.C.)</a:t>
            </a: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De meeste andere steden zijn ontstaan na het jaar 1000 </a:t>
            </a:r>
          </a:p>
          <a:p>
            <a:pPr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de bevolking groeide</a:t>
            </a:r>
          </a:p>
          <a:p>
            <a:pPr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bossen en moerassen werden ontgonnen</a:t>
            </a:r>
          </a:p>
          <a:p>
            <a:pPr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boeren gebruikten het drieslagstelsel: overschot aan voedsel</a:t>
            </a:r>
          </a:p>
          <a:p>
            <a:pPr>
              <a:buFontTx/>
              <a:buChar char="-"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/>
              <a:t>Niet iedereen hoefde meer boer te zijn….</a:t>
            </a:r>
          </a:p>
          <a:p>
            <a:pPr marL="0" indent="0">
              <a:buNone/>
            </a:pPr>
            <a:endParaRPr lang="nl-NL" i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3DD60A-DF58-49F1-842E-E99D7801F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6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6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CB447-71CA-4B18-AC0F-A604CE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0373"/>
            <a:ext cx="10515600" cy="1325563"/>
          </a:xfrm>
        </p:spPr>
        <p:txBody>
          <a:bodyPr/>
          <a:lstStyle/>
          <a:p>
            <a:r>
              <a:rPr lang="nl-NL" dirty="0"/>
              <a:t>Steden ontstaan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8132CD-4F73-4067-9AC1-F596C388E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Ontstaan van </a:t>
            </a:r>
            <a:r>
              <a:rPr lang="nl-NL" b="1" dirty="0"/>
              <a:t>ambachten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(beroep waarin je iets maakt met </a:t>
            </a:r>
          </a:p>
          <a:p>
            <a:pPr marL="0" indent="0">
              <a:buNone/>
            </a:pPr>
            <a:r>
              <a:rPr lang="nl-NL" dirty="0"/>
              <a:t>   je handen en gereedschap)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3DD60A-DF58-49F1-842E-E99D7801F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2050" name="Picture 2" descr="Ambacht: Klompen maken">
            <a:extLst>
              <a:ext uri="{FF2B5EF4-FFF2-40B4-BE49-F238E27FC236}">
                <a16:creationId xmlns:a16="http://schemas.microsoft.com/office/drawing/2014/main" id="{B04BC891-2B9B-4D27-96A4-3EB7CF79C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51605"/>
            <a:ext cx="3533024" cy="231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mbacht (handwerk) - Wikipedia">
            <a:extLst>
              <a:ext uri="{FF2B5EF4-FFF2-40B4-BE49-F238E27FC236}">
                <a16:creationId xmlns:a16="http://schemas.microsoft.com/office/drawing/2014/main" id="{1CCFEE64-83AA-4D6E-BD83-B2411219D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735" y="1975936"/>
            <a:ext cx="295391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en kast vol oude schaven - BHIC">
            <a:extLst>
              <a:ext uri="{FF2B5EF4-FFF2-40B4-BE49-F238E27FC236}">
                <a16:creationId xmlns:a16="http://schemas.microsoft.com/office/drawing/2014/main" id="{5E9A18C4-FB8E-4FCE-963D-D21D0B135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253" y="1346268"/>
            <a:ext cx="2437958" cy="272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eroepen van toen">
            <a:extLst>
              <a:ext uri="{FF2B5EF4-FFF2-40B4-BE49-F238E27FC236}">
                <a16:creationId xmlns:a16="http://schemas.microsoft.com/office/drawing/2014/main" id="{F83F942F-A727-48E7-93F4-BC3D32CF0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74" y="4471156"/>
            <a:ext cx="3939437" cy="200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06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1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51B56-2FCE-4E85-93F3-5EFFC4BE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nl-NL" dirty="0"/>
              <a:t>Steden ontstaan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B192F4-6392-4BCF-B924-5B9E818D1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9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Tegenwoordig is er nog steeds een marktplein in de binnenstad met oude gebouwen.</a:t>
            </a: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E04EB7-9D39-444C-9E1A-62A097AFD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3076" name="Picture 4" descr="4-sterren top hotel in de Achterhoek nabij Zutphen o.b.v. halfpension">
            <a:extLst>
              <a:ext uri="{FF2B5EF4-FFF2-40B4-BE49-F238E27FC236}">
                <a16:creationId xmlns:a16="http://schemas.microsoft.com/office/drawing/2014/main" id="{5E234D80-40AA-491F-B4E3-DB3FE4773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059" y="3862396"/>
            <a:ext cx="5097829" cy="276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euk hoor, bomen op de Grote Markt, maar waar dan? - Groningen ...">
            <a:extLst>
              <a:ext uri="{FF2B5EF4-FFF2-40B4-BE49-F238E27FC236}">
                <a16:creationId xmlns:a16="http://schemas.microsoft.com/office/drawing/2014/main" id="{A7CECECA-1F0C-4089-96E7-D551A0449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275" y="2642481"/>
            <a:ext cx="4341446" cy="217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oto Stadsmuur van Zutphen van olan">
            <a:extLst>
              <a:ext uri="{FF2B5EF4-FFF2-40B4-BE49-F238E27FC236}">
                <a16:creationId xmlns:a16="http://schemas.microsoft.com/office/drawing/2014/main" id="{06CC5265-2059-4CFD-A0F0-0487942B9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t="6269" r="2225" b="9051"/>
          <a:stretch/>
        </p:blipFill>
        <p:spPr bwMode="auto">
          <a:xfrm>
            <a:off x="548640" y="4487593"/>
            <a:ext cx="5185288" cy="214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B919CE2-2582-4C8A-BCD5-F143E94BB793}"/>
              </a:ext>
            </a:extLst>
          </p:cNvPr>
          <p:cNvSpPr txBox="1"/>
          <p:nvPr/>
        </p:nvSpPr>
        <p:spPr>
          <a:xfrm rot="21329706">
            <a:off x="765200" y="4016220"/>
            <a:ext cx="2630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Stadsmuur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AE546BE-7226-4F6F-ACD3-1B063BA2EB57}"/>
              </a:ext>
            </a:extLst>
          </p:cNvPr>
          <p:cNvSpPr/>
          <p:nvPr/>
        </p:nvSpPr>
        <p:spPr>
          <a:xfrm>
            <a:off x="8823567" y="2869634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Filmpje: </a:t>
            </a:r>
            <a:r>
              <a:rPr lang="nl-NL" sz="2400" dirty="0">
                <a:hlinkClick r:id="rId6"/>
              </a:rPr>
              <a:t>eerste steden</a:t>
            </a:r>
            <a:endParaRPr lang="nl-NL" sz="240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06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7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2"/>
            <a:ext cx="10515600" cy="1325563"/>
          </a:xfrm>
        </p:spPr>
        <p:txBody>
          <a:bodyPr/>
          <a:lstStyle/>
          <a:p>
            <a:r>
              <a:rPr lang="nl-NL"/>
              <a:t>Wat moet je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8" y="2314425"/>
            <a:ext cx="10515600" cy="4122470"/>
          </a:xfrm>
        </p:spPr>
        <p:txBody>
          <a:bodyPr>
            <a:normAutofit/>
          </a:bodyPr>
          <a:lstStyle/>
          <a:p>
            <a:r>
              <a:rPr lang="nl-NL" sz="4000" dirty="0"/>
              <a:t>Maken blz. 13 opdracht 3, 4, 5, 6, 7, 8</a:t>
            </a:r>
          </a:p>
          <a:p>
            <a:pPr marL="0" indent="0">
              <a:buNone/>
            </a:pPr>
            <a:r>
              <a:rPr lang="nl-NL" sz="3200" dirty="0"/>
              <a:t>     </a:t>
            </a:r>
            <a:r>
              <a:rPr lang="nl-NL" dirty="0">
                <a:sym typeface="Wingdings" panose="05000000000000000000" pitchFamily="2" charset="2"/>
              </a:rPr>
              <a:t> Lees de bijbehorende teksten goed!</a:t>
            </a:r>
          </a:p>
          <a:p>
            <a:pPr marL="0" indent="0">
              <a:buNone/>
            </a:pPr>
            <a:endParaRPr lang="nl-NL" sz="3200" dirty="0"/>
          </a:p>
          <a:p>
            <a:r>
              <a:rPr lang="nl-NL" sz="3600" dirty="0"/>
              <a:t>Nakijken en evt. verbeteren via </a:t>
            </a:r>
            <a:r>
              <a:rPr lang="nl-NL" sz="3600" dirty="0" err="1"/>
              <a:t>WikiWijs</a:t>
            </a:r>
            <a:r>
              <a:rPr lang="nl-NL" sz="3600" dirty="0"/>
              <a:t>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      Gebruik hiervoor een rode pen!</a:t>
            </a: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C01B9F-50B6-4ACC-8475-90BE0216D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6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0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3133"/>
            <a:ext cx="10515600" cy="1325563"/>
          </a:xfrm>
        </p:spPr>
        <p:txBody>
          <a:bodyPr/>
          <a:lstStyle/>
          <a:p>
            <a:r>
              <a:rPr lang="nl-NL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221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einde van de les kun je:</a:t>
            </a:r>
            <a:br>
              <a:rPr lang="nl-NL" dirty="0"/>
            </a:br>
            <a:endParaRPr lang="nl-NL" dirty="0"/>
          </a:p>
          <a:p>
            <a:pPr>
              <a:buFontTx/>
              <a:buChar char="-"/>
            </a:pPr>
            <a:r>
              <a:rPr lang="nl-NL" sz="2400" dirty="0"/>
              <a:t>Uitleggen wat vraag en aanbod is.</a:t>
            </a:r>
          </a:p>
          <a:p>
            <a:pPr>
              <a:buFontTx/>
              <a:buChar char="-"/>
            </a:pPr>
            <a:r>
              <a:rPr lang="nl-NL" sz="2400" dirty="0"/>
              <a:t>De verschillen tussen een Nederlandse en moderne munt benoemen.</a:t>
            </a:r>
          </a:p>
          <a:p>
            <a:pPr>
              <a:buFontTx/>
              <a:buChar char="-"/>
            </a:pPr>
            <a:r>
              <a:rPr lang="nl-NL" sz="2400" dirty="0"/>
              <a:t>Het leven in een middeleeuwse stad beschrijven.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573CF2D-D4CB-4CE0-B352-B9868A65C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45156"/>
            <a:ext cx="12030075" cy="838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60"/>
            <a:ext cx="12192000" cy="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9379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36296C7622458BA6EB9983F80420" ma:contentTypeVersion="9" ma:contentTypeDescription="Een nieuw document maken." ma:contentTypeScope="" ma:versionID="44004928788f1c615f9ce36102aa4866">
  <xsd:schema xmlns:xsd="http://www.w3.org/2001/XMLSchema" xmlns:xs="http://www.w3.org/2001/XMLSchema" xmlns:p="http://schemas.microsoft.com/office/2006/metadata/properties" xmlns:ns2="265e490f-42c1-4584-9a55-d9e61dc9d5d6" xmlns:ns3="a7a8c849-e04a-473a-945f-db618e94453e" targetNamespace="http://schemas.microsoft.com/office/2006/metadata/properties" ma:root="true" ma:fieldsID="322d92d70f0f98daf148a525ef4c14e4" ns2:_="" ns3:_="">
    <xsd:import namespace="265e490f-42c1-4584-9a55-d9e61dc9d5d6"/>
    <xsd:import namespace="a7a8c849-e04a-473a-945f-db618e9445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e490f-42c1-4584-9a55-d9e61dc9d5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8c849-e04a-473a-945f-db618e94453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B1AF93-83AA-469E-A3F4-A4980BAC92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E52AE3-2E34-4FE6-AEC0-D9DEC1CED7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5e490f-42c1-4584-9a55-d9e61dc9d5d6"/>
    <ds:schemaRef ds:uri="a7a8c849-e04a-473a-945f-db618e9445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97109F-B216-4412-994B-D453A9131CEC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a7a8c849-e04a-473a-945f-db618e94453e"/>
    <ds:schemaRef ds:uri="265e490f-42c1-4584-9a55-d9e61dc9d5d6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680</Words>
  <Application>Microsoft Office PowerPoint</Application>
  <PresentationFormat>Breedbeeld</PresentationFormat>
  <Paragraphs>129</Paragraphs>
  <Slides>27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Kantoorthema</vt:lpstr>
      <vt:lpstr>Steden en dorpen</vt:lpstr>
      <vt:lpstr>Introductie</vt:lpstr>
      <vt:lpstr>Leerdoelen</vt:lpstr>
      <vt:lpstr>Stadscentrum</vt:lpstr>
      <vt:lpstr>Steden ontstaan</vt:lpstr>
      <vt:lpstr>Steden ontstaan</vt:lpstr>
      <vt:lpstr>Steden ontstaan</vt:lpstr>
      <vt:lpstr>Wat moet je doen?</vt:lpstr>
      <vt:lpstr>Leerdoelen</vt:lpstr>
      <vt:lpstr>Steden ontstaan</vt:lpstr>
      <vt:lpstr>PowerPoint-presentatie</vt:lpstr>
      <vt:lpstr>Handel in de Middeleeuwen</vt:lpstr>
      <vt:lpstr>Behoefte aan geld</vt:lpstr>
      <vt:lpstr>PowerPoint-presentatie</vt:lpstr>
      <vt:lpstr>Wat moet je doen?</vt:lpstr>
      <vt:lpstr>Leerdoelen</vt:lpstr>
      <vt:lpstr>Verhuizen naar de stad</vt:lpstr>
      <vt:lpstr>Verhuizen naar de stad</vt:lpstr>
      <vt:lpstr>Verhuizen naar de stad</vt:lpstr>
      <vt:lpstr>Verhuizen naar de stad</vt:lpstr>
      <vt:lpstr>Verhuizen naar de stad</vt:lpstr>
      <vt:lpstr>Wat moet je doen?</vt:lpstr>
      <vt:lpstr>Leerdoelen</vt:lpstr>
      <vt:lpstr>Verschillende sectoren</vt:lpstr>
      <vt:lpstr>Rond de stad</vt:lpstr>
      <vt:lpstr>Rond de stad</vt:lpstr>
      <vt:lpstr>Wat moet je doen?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ben ik</dc:title>
  <dc:creator>Liene Selten</dc:creator>
  <cp:lastModifiedBy>Boyd van Raak</cp:lastModifiedBy>
  <cp:revision>7</cp:revision>
  <dcterms:created xsi:type="dcterms:W3CDTF">2019-08-14T09:08:33Z</dcterms:created>
  <dcterms:modified xsi:type="dcterms:W3CDTF">2020-05-24T13:36:20Z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0x010100C53E36296C7622458BA6EB9983F80420</vt:lpwstr>
  </property>
</Properties>
</file>